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3"/>
  </p:notesMasterIdLst>
  <p:sldIdLst>
    <p:sldId id="256" r:id="rId2"/>
    <p:sldId id="280" r:id="rId3"/>
    <p:sldId id="257" r:id="rId4"/>
    <p:sldId id="281" r:id="rId5"/>
    <p:sldId id="283" r:id="rId6"/>
    <p:sldId id="265" r:id="rId7"/>
    <p:sldId id="296" r:id="rId8"/>
    <p:sldId id="299" r:id="rId9"/>
    <p:sldId id="301" r:id="rId10"/>
    <p:sldId id="285" r:id="rId11"/>
    <p:sldId id="277" r:id="rId12"/>
    <p:sldId id="293" r:id="rId13"/>
    <p:sldId id="289" r:id="rId14"/>
    <p:sldId id="300" r:id="rId15"/>
    <p:sldId id="297" r:id="rId16"/>
    <p:sldId id="273" r:id="rId17"/>
    <p:sldId id="298" r:id="rId18"/>
    <p:sldId id="287" r:id="rId19"/>
    <p:sldId id="295" r:id="rId20"/>
    <p:sldId id="275"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774" y="-7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E8017F-37F4-4850-BF93-380A32BC8BA5}" type="datetimeFigureOut">
              <a:rPr lang="en-US" smtClean="0"/>
              <a:t>13/01/2022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3C32B5-9EBD-43DA-A6BF-0A3B265A63DB}" type="slidenum">
              <a:rPr lang="en-US" smtClean="0"/>
              <a:t>‹#›</a:t>
            </a:fld>
            <a:endParaRPr lang="en-US"/>
          </a:p>
        </p:txBody>
      </p:sp>
    </p:spTree>
    <p:extLst>
      <p:ext uri="{BB962C8B-B14F-4D97-AF65-F5344CB8AC3E}">
        <p14:creationId xmlns:p14="http://schemas.microsoft.com/office/powerpoint/2010/main" val="3015872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3C32B5-9EBD-43DA-A6BF-0A3B265A63DB}" type="slidenum">
              <a:rPr lang="en-US" smtClean="0"/>
              <a:t>1</a:t>
            </a:fld>
            <a:endParaRPr lang="en-US"/>
          </a:p>
        </p:txBody>
      </p:sp>
    </p:spTree>
    <p:extLst>
      <p:ext uri="{BB962C8B-B14F-4D97-AF65-F5344CB8AC3E}">
        <p14:creationId xmlns:p14="http://schemas.microsoft.com/office/powerpoint/2010/main" val="320344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Google Shape;314;g35ed75ccf_057:notes"/>
          <p:cNvSpPr>
            <a:spLocks noGrp="1" noRot="1" noChangeAspect="1" noTextEdit="1"/>
          </p:cNvSpPr>
          <p:nvPr>
            <p:ph type="sldImg" idx="2"/>
          </p:nvPr>
        </p:nvSpPr>
        <p:spPr>
          <a:xfrm>
            <a:off x="381000" y="685800"/>
            <a:ext cx="6096000" cy="3429000"/>
          </a:xfrm>
          <a:ln>
            <a:miter lim="800000"/>
            <a:headEnd/>
            <a:tailEnd/>
          </a:ln>
        </p:spPr>
      </p:sp>
      <p:sp>
        <p:nvSpPr>
          <p:cNvPr id="15363" name="Google Shape;315;g35ed75ccf_057:notes"/>
          <p:cNvSpPr txBox="1">
            <a:spLocks noGrp="1"/>
          </p:cNvSpPr>
          <p:nvPr>
            <p:ph type="body" idx="1"/>
          </p:nvPr>
        </p:nvSpPr>
        <p:spPr/>
        <p:txBody>
          <a:bodyPr/>
          <a:lstStyle/>
          <a:p>
            <a:pPr marL="0" indent="0" eaLnBrk="1" hangingPunct="1">
              <a:buSzPts val="1400"/>
            </a:pPr>
            <a:endParaRPr lang="en-US"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2862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243852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ts val="0"/>
                </a:spcBef>
                <a:spcAft>
                  <a:spcPts val="0"/>
                </a:spcAft>
                <a:buClrTx/>
                <a:buSzTx/>
                <a:buFontTx/>
                <a:buNone/>
                <a:tabLst/>
                <a:defRPr/>
              </a:pPr>
              <a:t>6</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7862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3C32B5-9EBD-43DA-A6BF-0A3B265A63DB}" type="slidenum">
              <a:rPr lang="en-US" smtClean="0"/>
              <a:t>8</a:t>
            </a:fld>
            <a:endParaRPr lang="en-US"/>
          </a:p>
        </p:txBody>
      </p:sp>
    </p:spTree>
    <p:extLst>
      <p:ext uri="{BB962C8B-B14F-4D97-AF65-F5344CB8AC3E}">
        <p14:creationId xmlns:p14="http://schemas.microsoft.com/office/powerpoint/2010/main" val="3600707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3C32B5-9EBD-43DA-A6BF-0A3B265A63DB}" type="slidenum">
              <a:rPr lang="en-US" smtClean="0"/>
              <a:t>14</a:t>
            </a:fld>
            <a:endParaRPr lang="en-US"/>
          </a:p>
        </p:txBody>
      </p:sp>
    </p:spTree>
    <p:extLst>
      <p:ext uri="{BB962C8B-B14F-4D97-AF65-F5344CB8AC3E}">
        <p14:creationId xmlns:p14="http://schemas.microsoft.com/office/powerpoint/2010/main" val="700466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477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0918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0810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88_Пользовательский макет">
    <p:spTree>
      <p:nvGrpSpPr>
        <p:cNvPr id="1" name=""/>
        <p:cNvGrpSpPr/>
        <p:nvPr/>
      </p:nvGrpSpPr>
      <p:grpSpPr>
        <a:xfrm>
          <a:off x="0" y="0"/>
          <a:ext cx="0" cy="0"/>
          <a:chOff x="0" y="0"/>
          <a:chExt cx="0" cy="0"/>
        </a:xfrm>
      </p:grpSpPr>
      <p:sp>
        <p:nvSpPr>
          <p:cNvPr id="4" name="Рисунок 3"/>
          <p:cNvSpPr>
            <a:spLocks noGrp="1"/>
          </p:cNvSpPr>
          <p:nvPr>
            <p:ph type="pic" sz="quarter" idx="35"/>
          </p:nvPr>
        </p:nvSpPr>
        <p:spPr>
          <a:xfrm rot="10800000" flipV="1">
            <a:off x="1" y="-9895"/>
            <a:ext cx="5411969" cy="5411694"/>
          </a:xfrm>
          <a:custGeom>
            <a:avLst/>
            <a:gdLst>
              <a:gd name="connsiteX0" fmla="*/ 5191533 w 10824644"/>
              <a:gd name="connsiteY0" fmla="*/ 0 h 10824641"/>
              <a:gd name="connsiteX1" fmla="*/ 0 w 10824644"/>
              <a:gd name="connsiteY1" fmla="*/ 0 h 10824641"/>
              <a:gd name="connsiteX2" fmla="*/ 1527624 w 10824644"/>
              <a:gd name="connsiteY2" fmla="*/ 3687776 h 10824641"/>
              <a:gd name="connsiteX3" fmla="*/ 7136865 w 10824644"/>
              <a:gd name="connsiteY3" fmla="*/ 9297017 h 10824641"/>
              <a:gd name="connsiteX4" fmla="*/ 10824644 w 10824644"/>
              <a:gd name="connsiteY4" fmla="*/ 10824641 h 10824641"/>
              <a:gd name="connsiteX5" fmla="*/ 10824644 w 10824644"/>
              <a:gd name="connsiteY5" fmla="*/ 5633109 h 10824641"/>
              <a:gd name="connsiteX6" fmla="*/ 9320889 w 10824644"/>
              <a:gd name="connsiteY6" fmla="*/ 5012513 h 10824641"/>
              <a:gd name="connsiteX7" fmla="*/ 5812128 w 10824644"/>
              <a:gd name="connsiteY7" fmla="*/ 1503755 h 10824641"/>
              <a:gd name="connsiteX8" fmla="*/ 5191533 w 10824644"/>
              <a:gd name="connsiteY8" fmla="*/ 0 h 1082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4644" h="10824641">
                <a:moveTo>
                  <a:pt x="5191533" y="0"/>
                </a:moveTo>
                <a:cubicBezTo>
                  <a:pt x="5191533" y="0"/>
                  <a:pt x="5191533" y="0"/>
                  <a:pt x="0" y="0"/>
                </a:cubicBezTo>
                <a:cubicBezTo>
                  <a:pt x="0" y="1336670"/>
                  <a:pt x="513186" y="2661404"/>
                  <a:pt x="1527624" y="3687776"/>
                </a:cubicBezTo>
                <a:cubicBezTo>
                  <a:pt x="1527624" y="3687776"/>
                  <a:pt x="1527624" y="3687776"/>
                  <a:pt x="7136865" y="9297017"/>
                </a:cubicBezTo>
                <a:cubicBezTo>
                  <a:pt x="8163235" y="10311456"/>
                  <a:pt x="9487972" y="10824641"/>
                  <a:pt x="10824644" y="10824641"/>
                </a:cubicBezTo>
                <a:cubicBezTo>
                  <a:pt x="10824644" y="10824641"/>
                  <a:pt x="10824644" y="10824641"/>
                  <a:pt x="10824644" y="5633109"/>
                </a:cubicBezTo>
                <a:cubicBezTo>
                  <a:pt x="10275653" y="5633109"/>
                  <a:pt x="9738599" y="5430222"/>
                  <a:pt x="9320889" y="5012513"/>
                </a:cubicBezTo>
                <a:cubicBezTo>
                  <a:pt x="9320889" y="5012513"/>
                  <a:pt x="9320889" y="5012513"/>
                  <a:pt x="5812128" y="1503755"/>
                </a:cubicBezTo>
                <a:cubicBezTo>
                  <a:pt x="5394420" y="1086043"/>
                  <a:pt x="5191533" y="548989"/>
                  <a:pt x="5191533" y="0"/>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400" dirty="0"/>
            </a:lvl1pPr>
          </a:lstStyle>
          <a:p>
            <a:pPr lvl="0" algn="ctr"/>
            <a:endParaRPr lang="ru-RU" dirty="0"/>
          </a:p>
        </p:txBody>
      </p:sp>
      <p:sp>
        <p:nvSpPr>
          <p:cNvPr id="7" name="Текст 3"/>
          <p:cNvSpPr>
            <a:spLocks noGrp="1"/>
          </p:cNvSpPr>
          <p:nvPr>
            <p:ph type="body" sz="quarter" idx="14" hasCustomPrompt="1"/>
          </p:nvPr>
        </p:nvSpPr>
        <p:spPr>
          <a:xfrm>
            <a:off x="6564022" y="1197010"/>
            <a:ext cx="4832597" cy="3959982"/>
          </a:xfrm>
          <a:prstGeom prst="rect">
            <a:avLst/>
          </a:prstGeom>
        </p:spPr>
        <p:txBody>
          <a:bodyPr/>
          <a:lstStyle>
            <a:lvl1pPr algn="r">
              <a:defRPr lang="en-US" sz="1400" b="0" i="0" kern="1200" baseline="0" dirty="0">
                <a:solidFill>
                  <a:schemeClr val="tx2"/>
                </a:solidFill>
                <a:latin typeface="Tahoma" charset="0"/>
                <a:ea typeface="Tahoma" charset="0"/>
                <a:cs typeface="Tahoma" charset="0"/>
              </a:defRPr>
            </a:lvl1pPr>
          </a:lstStyle>
          <a:p>
            <a:pPr marL="0" lvl="0" indent="0" algn="r" defTabSz="1219079" rtl="0" eaLnBrk="1" latinLnBrk="0" hangingPunct="1">
              <a:lnSpc>
                <a:spcPct val="150000"/>
              </a:lnSpc>
              <a:spcBef>
                <a:spcPts val="636"/>
              </a:spcBef>
              <a:buFont typeface="Arial" panose="020B0604020202020204" pitchFamily="34" charset="0"/>
              <a:buNone/>
            </a:pPr>
            <a:r>
              <a:rPr lang="en-US" dirty="0"/>
              <a:t>Example text</a:t>
            </a:r>
          </a:p>
        </p:txBody>
      </p:sp>
      <p:sp>
        <p:nvSpPr>
          <p:cNvPr id="8" name="Номер слайда 5"/>
          <p:cNvSpPr>
            <a:spLocks noGrp="1"/>
          </p:cNvSpPr>
          <p:nvPr>
            <p:ph type="sldNum" sz="quarter" idx="4"/>
          </p:nvPr>
        </p:nvSpPr>
        <p:spPr>
          <a:xfrm>
            <a:off x="9357179" y="5981995"/>
            <a:ext cx="2844800" cy="878036"/>
          </a:xfrm>
          <a:prstGeom prst="rect">
            <a:avLst/>
          </a:prstGeom>
        </p:spPr>
        <p:txBody>
          <a:bodyPr/>
          <a:lstStyle>
            <a:lvl1pPr algn="r">
              <a:defRPr lang="uk-UA" sz="6949" b="0" i="0" kern="1200" baseline="0" smtClean="0">
                <a:solidFill>
                  <a:schemeClr val="bg1">
                    <a:lumMod val="9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fld id="{E8BBD06A-759F-43F0-9FDD-30D8801384DF}" type="slidenum">
              <a:rPr lang="ru-RU" smtClean="0"/>
              <a:pPr/>
              <a:t>‹#›</a:t>
            </a:fld>
            <a:endParaRPr lang="ru-RU" dirty="0"/>
          </a:p>
        </p:txBody>
      </p:sp>
    </p:spTree>
    <p:extLst>
      <p:ext uri="{BB962C8B-B14F-4D97-AF65-F5344CB8AC3E}">
        <p14:creationId xmlns:p14="http://schemas.microsoft.com/office/powerpoint/2010/main" val="2165054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ransparent Shapes">
  <p:cSld name="Transparent Shapes">
    <p:spTree>
      <p:nvGrpSpPr>
        <p:cNvPr id="1" name="Shape 149"/>
        <p:cNvGrpSpPr/>
        <p:nvPr/>
      </p:nvGrpSpPr>
      <p:grpSpPr>
        <a:xfrm>
          <a:off x="0" y="0"/>
          <a:ext cx="0" cy="0"/>
          <a:chOff x="0" y="0"/>
          <a:chExt cx="0" cy="0"/>
        </a:xfrm>
      </p:grpSpPr>
      <p:grpSp>
        <p:nvGrpSpPr>
          <p:cNvPr id="2" name="Google Shape;150;p11"/>
          <p:cNvGrpSpPr>
            <a:grpSpLocks/>
          </p:cNvGrpSpPr>
          <p:nvPr/>
        </p:nvGrpSpPr>
        <p:grpSpPr bwMode="auto">
          <a:xfrm>
            <a:off x="8229600" y="3541185"/>
            <a:ext cx="3962400" cy="3848100"/>
            <a:chOff x="6172200" y="2656118"/>
            <a:chExt cx="2971754" cy="2886151"/>
          </a:xfrm>
        </p:grpSpPr>
        <p:sp>
          <p:nvSpPr>
            <p:cNvPr id="3" name="Google Shape;151;p11"/>
            <p:cNvSpPr>
              <a:spLocks noChangeArrowheads="1"/>
            </p:cNvSpPr>
            <p:nvPr/>
          </p:nvSpPr>
          <p:spPr bwMode="auto">
            <a:xfrm rot="9208626" flipH="1">
              <a:off x="6705592" y="4110306"/>
              <a:ext cx="484181" cy="1203357"/>
            </a:xfrm>
            <a:prstGeom prst="flowChartManualInput">
              <a:avLst/>
            </a:prstGeom>
            <a:solidFill>
              <a:srgbClr val="FFFFFF">
                <a:alpha val="3333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defRPr/>
              </a:pPr>
              <a:endParaRPr lang="en-US" altLang="en-US" sz="1867"/>
            </a:p>
          </p:txBody>
        </p:sp>
        <p:sp>
          <p:nvSpPr>
            <p:cNvPr id="4" name="Google Shape;152;p11"/>
            <p:cNvSpPr>
              <a:spLocks noChangeArrowheads="1"/>
            </p:cNvSpPr>
            <p:nvPr/>
          </p:nvSpPr>
          <p:spPr bwMode="auto">
            <a:xfrm rot="9208633" flipH="1">
              <a:off x="7804125" y="3278434"/>
              <a:ext cx="877874" cy="2182869"/>
            </a:xfrm>
            <a:prstGeom prst="flowChartManualInput">
              <a:avLst/>
            </a:prstGeom>
            <a:solidFill>
              <a:srgbClr val="FFFFFF">
                <a:alpha val="3333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defRPr/>
              </a:pPr>
              <a:endParaRPr lang="en-US" altLang="en-US" sz="1867"/>
            </a:p>
          </p:txBody>
        </p:sp>
        <p:sp>
          <p:nvSpPr>
            <p:cNvPr id="5" name="Google Shape;153;p11"/>
            <p:cNvSpPr>
              <a:spLocks noChangeArrowheads="1"/>
            </p:cNvSpPr>
            <p:nvPr/>
          </p:nvSpPr>
          <p:spPr bwMode="auto">
            <a:xfrm rot="9208606" flipH="1">
              <a:off x="7481868" y="4276998"/>
              <a:ext cx="407981" cy="1016027"/>
            </a:xfrm>
            <a:prstGeom prst="flowChartManualInput">
              <a:avLst/>
            </a:prstGeom>
            <a:solidFill>
              <a:srgbClr val="FFFFFF">
                <a:alpha val="3333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defRPr/>
              </a:pPr>
              <a:endParaRPr lang="en-US" altLang="en-US" sz="1867"/>
            </a:p>
          </p:txBody>
        </p:sp>
        <p:sp>
          <p:nvSpPr>
            <p:cNvPr id="6" name="Google Shape;154;p11"/>
            <p:cNvSpPr>
              <a:spLocks noChangeArrowheads="1"/>
            </p:cNvSpPr>
            <p:nvPr/>
          </p:nvSpPr>
          <p:spPr bwMode="auto">
            <a:xfrm rot="9208678" flipH="1">
              <a:off x="6288086" y="4658008"/>
              <a:ext cx="228596" cy="569928"/>
            </a:xfrm>
            <a:prstGeom prst="flowChartManualInput">
              <a:avLst/>
            </a:prstGeom>
            <a:solidFill>
              <a:srgbClr val="FFFFFF">
                <a:alpha val="3333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defRPr/>
              </a:pPr>
              <a:endParaRPr lang="en-US" altLang="en-US" sz="1867"/>
            </a:p>
          </p:txBody>
        </p:sp>
        <p:sp>
          <p:nvSpPr>
            <p:cNvPr id="7" name="Google Shape;155;p11"/>
            <p:cNvSpPr>
              <a:spLocks noChangeArrowheads="1"/>
            </p:cNvSpPr>
            <p:nvPr/>
          </p:nvSpPr>
          <p:spPr bwMode="auto">
            <a:xfrm>
              <a:off x="8289303" y="2656118"/>
              <a:ext cx="854651" cy="1929080"/>
            </a:xfrm>
            <a:custGeom>
              <a:avLst/>
              <a:gdLst>
                <a:gd name="T0" fmla="*/ 2147483646 w 37596"/>
                <a:gd name="T1" fmla="*/ 0 h 84860"/>
                <a:gd name="T2" fmla="*/ 0 w 37596"/>
                <a:gd name="T3" fmla="*/ 2147483646 h 84860"/>
                <a:gd name="T4" fmla="*/ 2147483646 w 37596"/>
                <a:gd name="T5" fmla="*/ 2147483646 h 84860"/>
                <a:gd name="T6" fmla="*/ 2147483646 w 37596"/>
                <a:gd name="T7" fmla="*/ 2147483646 h 84860"/>
                <a:gd name="T8" fmla="*/ 2147483646 w 37596"/>
                <a:gd name="T9" fmla="*/ 0 h 84860"/>
                <a:gd name="T10" fmla="*/ 0 60000 65536"/>
                <a:gd name="T11" fmla="*/ 0 60000 65536"/>
                <a:gd name="T12" fmla="*/ 0 60000 65536"/>
                <a:gd name="T13" fmla="*/ 0 60000 65536"/>
                <a:gd name="T14" fmla="*/ 0 60000 65536"/>
                <a:gd name="T15" fmla="*/ 0 w 37596"/>
                <a:gd name="T16" fmla="*/ 0 h 84860"/>
                <a:gd name="T17" fmla="*/ 37596 w 37596"/>
                <a:gd name="T18" fmla="*/ 84860 h 84860"/>
              </a:gdLst>
              <a:ahLst/>
              <a:cxnLst>
                <a:cxn ang="T10">
                  <a:pos x="T0" y="T1"/>
                </a:cxn>
                <a:cxn ang="T11">
                  <a:pos x="T2" y="T3"/>
                </a:cxn>
                <a:cxn ang="T12">
                  <a:pos x="T4" y="T5"/>
                </a:cxn>
                <a:cxn ang="T13">
                  <a:pos x="T6" y="T7"/>
                </a:cxn>
                <a:cxn ang="T14">
                  <a:pos x="T8" y="T9"/>
                </a:cxn>
              </a:cxnLst>
              <a:rect l="T15" t="T16" r="T17" b="T18"/>
              <a:pathLst>
                <a:path w="37596" h="84860" extrusionOk="0">
                  <a:moveTo>
                    <a:pt x="19066" y="0"/>
                  </a:moveTo>
                  <a:lnTo>
                    <a:pt x="0" y="9130"/>
                  </a:lnTo>
                  <a:lnTo>
                    <a:pt x="37596" y="84860"/>
                  </a:lnTo>
                  <a:lnTo>
                    <a:pt x="37596" y="37328"/>
                  </a:lnTo>
                  <a:lnTo>
                    <a:pt x="19066" y="0"/>
                  </a:lnTo>
                  <a:close/>
                </a:path>
              </a:pathLst>
            </a:custGeom>
            <a:solidFill>
              <a:srgbClr val="FFFFFF">
                <a:alpha val="3333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grpSp>
      <p:grpSp>
        <p:nvGrpSpPr>
          <p:cNvPr id="8" name="Google Shape;156;p11"/>
          <p:cNvGrpSpPr>
            <a:grpSpLocks/>
          </p:cNvGrpSpPr>
          <p:nvPr/>
        </p:nvGrpSpPr>
        <p:grpSpPr bwMode="auto">
          <a:xfrm>
            <a:off x="2" y="-304800"/>
            <a:ext cx="2885017" cy="1797051"/>
            <a:chOff x="-32" y="-215963"/>
            <a:chExt cx="2163561" cy="1347300"/>
          </a:xfrm>
        </p:grpSpPr>
        <p:sp>
          <p:nvSpPr>
            <p:cNvPr id="9" name="Google Shape;157;p11"/>
            <p:cNvSpPr>
              <a:spLocks noChangeArrowheads="1"/>
            </p:cNvSpPr>
            <p:nvPr/>
          </p:nvSpPr>
          <p:spPr bwMode="auto">
            <a:xfrm rot="20008592" flipH="1">
              <a:off x="1361916" y="-63618"/>
              <a:ext cx="204769" cy="510990"/>
            </a:xfrm>
            <a:prstGeom prst="flowChartManualInput">
              <a:avLst/>
            </a:prstGeom>
            <a:solidFill>
              <a:srgbClr val="FFFFFF">
                <a:alpha val="3333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defRPr/>
              </a:pPr>
              <a:endParaRPr lang="en-US" altLang="en-US" sz="1867"/>
            </a:p>
          </p:txBody>
        </p:sp>
        <p:sp>
          <p:nvSpPr>
            <p:cNvPr id="10" name="Google Shape;158;p11"/>
            <p:cNvSpPr>
              <a:spLocks noChangeArrowheads="1"/>
            </p:cNvSpPr>
            <p:nvPr/>
          </p:nvSpPr>
          <p:spPr bwMode="auto">
            <a:xfrm rot="20008629" flipH="1">
              <a:off x="239659" y="-152486"/>
              <a:ext cx="434934" cy="1082283"/>
            </a:xfrm>
            <a:prstGeom prst="flowChartManualInput">
              <a:avLst/>
            </a:prstGeom>
            <a:solidFill>
              <a:srgbClr val="FFFFFF">
                <a:alpha val="3333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defRPr/>
              </a:pPr>
              <a:endParaRPr lang="en-US" altLang="en-US" sz="1867"/>
            </a:p>
          </p:txBody>
        </p:sp>
        <p:sp>
          <p:nvSpPr>
            <p:cNvPr id="11" name="Google Shape;159;p11"/>
            <p:cNvSpPr>
              <a:spLocks noChangeArrowheads="1"/>
            </p:cNvSpPr>
            <p:nvPr/>
          </p:nvSpPr>
          <p:spPr bwMode="auto">
            <a:xfrm rot="20008661" flipH="1">
              <a:off x="892060" y="-169943"/>
              <a:ext cx="504778" cy="1255258"/>
            </a:xfrm>
            <a:prstGeom prst="flowChartManualInput">
              <a:avLst/>
            </a:prstGeom>
            <a:solidFill>
              <a:srgbClr val="FFFFFF">
                <a:alpha val="3333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defRPr/>
              </a:pPr>
              <a:endParaRPr lang="en-US" altLang="en-US" sz="1867"/>
            </a:p>
          </p:txBody>
        </p:sp>
        <p:sp>
          <p:nvSpPr>
            <p:cNvPr id="12" name="Google Shape;160;p11"/>
            <p:cNvSpPr>
              <a:spLocks noChangeArrowheads="1"/>
            </p:cNvSpPr>
            <p:nvPr/>
          </p:nvSpPr>
          <p:spPr bwMode="auto">
            <a:xfrm rot="20008678" flipH="1">
              <a:off x="1819073" y="-76314"/>
              <a:ext cx="228579" cy="571293"/>
            </a:xfrm>
            <a:prstGeom prst="flowChartManualInput">
              <a:avLst/>
            </a:prstGeom>
            <a:solidFill>
              <a:srgbClr val="FFFFFF">
                <a:alpha val="3333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defRPr/>
              </a:pPr>
              <a:endParaRPr lang="en-US" altLang="en-US" sz="1867"/>
            </a:p>
          </p:txBody>
        </p:sp>
        <p:sp>
          <p:nvSpPr>
            <p:cNvPr id="13" name="Google Shape;161;p11"/>
            <p:cNvSpPr>
              <a:spLocks noChangeArrowheads="1"/>
            </p:cNvSpPr>
            <p:nvPr/>
          </p:nvSpPr>
          <p:spPr bwMode="auto">
            <a:xfrm rot="10800000">
              <a:off x="-32" y="70725"/>
              <a:ext cx="380284" cy="858147"/>
            </a:xfrm>
            <a:custGeom>
              <a:avLst/>
              <a:gdLst>
                <a:gd name="T0" fmla="*/ 2147483646 w 37596"/>
                <a:gd name="T1" fmla="*/ 0 h 84860"/>
                <a:gd name="T2" fmla="*/ 0 w 37596"/>
                <a:gd name="T3" fmla="*/ 2147483646 h 84860"/>
                <a:gd name="T4" fmla="*/ 2147483646 w 37596"/>
                <a:gd name="T5" fmla="*/ 2147483646 h 84860"/>
                <a:gd name="T6" fmla="*/ 2147483646 w 37596"/>
                <a:gd name="T7" fmla="*/ 2147483646 h 84860"/>
                <a:gd name="T8" fmla="*/ 2147483646 w 37596"/>
                <a:gd name="T9" fmla="*/ 0 h 84860"/>
                <a:gd name="T10" fmla="*/ 0 60000 65536"/>
                <a:gd name="T11" fmla="*/ 0 60000 65536"/>
                <a:gd name="T12" fmla="*/ 0 60000 65536"/>
                <a:gd name="T13" fmla="*/ 0 60000 65536"/>
                <a:gd name="T14" fmla="*/ 0 60000 65536"/>
                <a:gd name="T15" fmla="*/ 0 w 37596"/>
                <a:gd name="T16" fmla="*/ 0 h 84860"/>
                <a:gd name="T17" fmla="*/ 37596 w 37596"/>
                <a:gd name="T18" fmla="*/ 84860 h 84860"/>
              </a:gdLst>
              <a:ahLst/>
              <a:cxnLst>
                <a:cxn ang="T10">
                  <a:pos x="T0" y="T1"/>
                </a:cxn>
                <a:cxn ang="T11">
                  <a:pos x="T2" y="T3"/>
                </a:cxn>
                <a:cxn ang="T12">
                  <a:pos x="T4" y="T5"/>
                </a:cxn>
                <a:cxn ang="T13">
                  <a:pos x="T6" y="T7"/>
                </a:cxn>
                <a:cxn ang="T14">
                  <a:pos x="T8" y="T9"/>
                </a:cxn>
              </a:cxnLst>
              <a:rect l="T15" t="T16" r="T17" b="T18"/>
              <a:pathLst>
                <a:path w="37596" h="84860" extrusionOk="0">
                  <a:moveTo>
                    <a:pt x="19066" y="0"/>
                  </a:moveTo>
                  <a:lnTo>
                    <a:pt x="0" y="9130"/>
                  </a:lnTo>
                  <a:lnTo>
                    <a:pt x="37596" y="84860"/>
                  </a:lnTo>
                  <a:lnTo>
                    <a:pt x="37596" y="37328"/>
                  </a:lnTo>
                  <a:lnTo>
                    <a:pt x="19066" y="0"/>
                  </a:lnTo>
                  <a:close/>
                </a:path>
              </a:pathLst>
            </a:custGeom>
            <a:solidFill>
              <a:srgbClr val="FFFFFF">
                <a:alpha val="3333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grpSp>
      <p:sp>
        <p:nvSpPr>
          <p:cNvPr id="14" name="Google Shape;162;p11"/>
          <p:cNvSpPr txBox="1">
            <a:spLocks noGrp="1"/>
          </p:cNvSpPr>
          <p:nvPr>
            <p:ph type="sldNum" idx="10"/>
          </p:nvPr>
        </p:nvSpPr>
        <p:spPr/>
        <p:txBody>
          <a:bodyPr/>
          <a:lstStyle>
            <a:lvl1pPr>
              <a:defRPr smtClean="0">
                <a:solidFill>
                  <a:srgbClr val="FFFFFF"/>
                </a:solidFill>
              </a:defRPr>
            </a:lvl1pPr>
          </a:lstStyle>
          <a:p>
            <a:pPr>
              <a:defRPr/>
            </a:pPr>
            <a:fld id="{CBA825CB-EF7D-4031-BEF7-F2591C623717}" type="slidenum">
              <a:rPr lang="en-US" altLang="en-US"/>
              <a:pPr>
                <a:defRPr/>
              </a:pPr>
              <a:t>‹#›</a:t>
            </a:fld>
            <a:endParaRPr lang="en-US" altLang="en-US"/>
          </a:p>
        </p:txBody>
      </p:sp>
    </p:spTree>
    <p:extLst>
      <p:ext uri="{BB962C8B-B14F-4D97-AF65-F5344CB8AC3E}">
        <p14:creationId xmlns:p14="http://schemas.microsoft.com/office/powerpoint/2010/main" val="3957916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1645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4038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8545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13/01/2022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689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13/01/2022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5396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1781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4487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3677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13/01/2022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923059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hyperlink" Target="http://covidmaps.langson.gov.vn/"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62.jpg"/><Relationship Id="rId7" Type="http://schemas.openxmlformats.org/officeDocument/2006/relationships/image" Target="../media/image27.jpeg"/><Relationship Id="rId2"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609600"/>
            <a:ext cx="7241450" cy="990600"/>
          </a:xfrm>
        </p:spPr>
        <p:txBody>
          <a:bodyPr>
            <a:normAutofit/>
          </a:bodyPr>
          <a:lstStyle/>
          <a:p>
            <a:r>
              <a:rPr lang="en-US" sz="2800" b="1" dirty="0" err="1">
                <a:solidFill>
                  <a:srgbClr val="002060"/>
                </a:solidFill>
                <a:latin typeface="+mn-lt"/>
              </a:rPr>
              <a:t>UBND</a:t>
            </a:r>
            <a:r>
              <a:rPr lang="en-US" sz="2800" b="1" dirty="0">
                <a:solidFill>
                  <a:srgbClr val="002060"/>
                </a:solidFill>
                <a:latin typeface="+mn-lt"/>
              </a:rPr>
              <a:t> </a:t>
            </a:r>
            <a:r>
              <a:rPr lang="en-US" sz="2800" b="1" dirty="0" err="1">
                <a:solidFill>
                  <a:srgbClr val="002060"/>
                </a:solidFill>
                <a:latin typeface="+mn-lt"/>
              </a:rPr>
              <a:t>TỈNH</a:t>
            </a:r>
            <a:r>
              <a:rPr lang="en-US" sz="2800" b="1" dirty="0">
                <a:solidFill>
                  <a:srgbClr val="002060"/>
                </a:solidFill>
                <a:latin typeface="+mn-lt"/>
              </a:rPr>
              <a:t> </a:t>
            </a:r>
            <a:r>
              <a:rPr lang="en-US" sz="2800" b="1" dirty="0" err="1">
                <a:solidFill>
                  <a:srgbClr val="002060"/>
                </a:solidFill>
                <a:latin typeface="+mn-lt"/>
              </a:rPr>
              <a:t>LẠNG</a:t>
            </a:r>
            <a:r>
              <a:rPr lang="en-US" sz="2800" b="1" dirty="0">
                <a:solidFill>
                  <a:srgbClr val="002060"/>
                </a:solidFill>
                <a:latin typeface="+mn-lt"/>
              </a:rPr>
              <a:t> </a:t>
            </a:r>
            <a:r>
              <a:rPr lang="en-US" sz="2800" b="1" dirty="0" err="1" smtClean="0">
                <a:solidFill>
                  <a:srgbClr val="002060"/>
                </a:solidFill>
                <a:latin typeface="+mn-lt"/>
              </a:rPr>
              <a:t>SƠN</a:t>
            </a:r>
            <a:r>
              <a:rPr lang="en-US" sz="2800" b="1" dirty="0" smtClean="0">
                <a:solidFill>
                  <a:srgbClr val="002060"/>
                </a:solidFill>
                <a:latin typeface="+mn-lt"/>
              </a:rPr>
              <a:t/>
            </a:r>
            <a:br>
              <a:rPr lang="en-US" sz="2800" b="1" dirty="0" smtClean="0">
                <a:solidFill>
                  <a:srgbClr val="002060"/>
                </a:solidFill>
                <a:latin typeface="+mn-lt"/>
              </a:rPr>
            </a:br>
            <a:r>
              <a:rPr lang="en-US" sz="2800" b="1" dirty="0" err="1" smtClean="0">
                <a:solidFill>
                  <a:srgbClr val="002060"/>
                </a:solidFill>
                <a:latin typeface="+mn-lt"/>
              </a:rPr>
              <a:t>SỞ</a:t>
            </a:r>
            <a:r>
              <a:rPr lang="en-US" sz="2800" b="1" dirty="0" smtClean="0">
                <a:solidFill>
                  <a:srgbClr val="002060"/>
                </a:solidFill>
                <a:latin typeface="+mn-lt"/>
              </a:rPr>
              <a:t> </a:t>
            </a:r>
            <a:r>
              <a:rPr lang="en-US" sz="2800" b="1" dirty="0" err="1" smtClean="0">
                <a:solidFill>
                  <a:srgbClr val="002060"/>
                </a:solidFill>
                <a:latin typeface="+mn-lt"/>
              </a:rPr>
              <a:t>THÔNG</a:t>
            </a:r>
            <a:r>
              <a:rPr lang="en-US" sz="2800" b="1" dirty="0" smtClean="0">
                <a:solidFill>
                  <a:srgbClr val="002060"/>
                </a:solidFill>
                <a:latin typeface="+mn-lt"/>
              </a:rPr>
              <a:t> TIN </a:t>
            </a:r>
            <a:r>
              <a:rPr lang="en-US" sz="2800" b="1" dirty="0" err="1" smtClean="0">
                <a:solidFill>
                  <a:srgbClr val="002060"/>
                </a:solidFill>
                <a:latin typeface="+mn-lt"/>
              </a:rPr>
              <a:t>VÀ</a:t>
            </a:r>
            <a:r>
              <a:rPr lang="en-US" sz="2800" b="1" dirty="0" smtClean="0">
                <a:solidFill>
                  <a:srgbClr val="002060"/>
                </a:solidFill>
                <a:latin typeface="+mn-lt"/>
              </a:rPr>
              <a:t> </a:t>
            </a:r>
            <a:r>
              <a:rPr lang="en-US" sz="2800" b="1" dirty="0" err="1" smtClean="0">
                <a:solidFill>
                  <a:srgbClr val="002060"/>
                </a:solidFill>
                <a:latin typeface="+mn-lt"/>
              </a:rPr>
              <a:t>TRUYỀN</a:t>
            </a:r>
            <a:r>
              <a:rPr lang="en-US" sz="2800" b="1" dirty="0" smtClean="0">
                <a:solidFill>
                  <a:srgbClr val="002060"/>
                </a:solidFill>
                <a:latin typeface="+mn-lt"/>
              </a:rPr>
              <a:t> </a:t>
            </a:r>
            <a:r>
              <a:rPr lang="en-US" sz="2800" b="1" dirty="0" err="1" smtClean="0">
                <a:solidFill>
                  <a:srgbClr val="002060"/>
                </a:solidFill>
                <a:latin typeface="+mn-lt"/>
              </a:rPr>
              <a:t>THÔNG</a:t>
            </a:r>
            <a:endParaRPr lang="en-US" sz="2800" b="1" dirty="0">
              <a:solidFill>
                <a:srgbClr val="002060"/>
              </a:solidFill>
              <a:latin typeface="+mn-lt"/>
            </a:endParaRPr>
          </a:p>
        </p:txBody>
      </p:sp>
      <p:sp>
        <p:nvSpPr>
          <p:cNvPr id="3" name="Subtitle 2"/>
          <p:cNvSpPr>
            <a:spLocks noGrp="1"/>
          </p:cNvSpPr>
          <p:nvPr>
            <p:ph type="subTitle" idx="1"/>
          </p:nvPr>
        </p:nvSpPr>
        <p:spPr>
          <a:xfrm>
            <a:off x="796413" y="2819400"/>
            <a:ext cx="10744199" cy="685800"/>
          </a:xfrm>
        </p:spPr>
        <p:txBody>
          <a:bodyPr>
            <a:noAutofit/>
          </a:bodyPr>
          <a:lstStyle/>
          <a:p>
            <a:r>
              <a:rPr lang="en-US" b="1" dirty="0" err="1" smtClean="0">
                <a:solidFill>
                  <a:srgbClr val="FF0000"/>
                </a:solidFill>
              </a:rPr>
              <a:t>MÔ</a:t>
            </a:r>
            <a:r>
              <a:rPr lang="en-US" b="1" dirty="0" smtClean="0">
                <a:solidFill>
                  <a:srgbClr val="FF0000"/>
                </a:solidFill>
              </a:rPr>
              <a:t> </a:t>
            </a:r>
            <a:r>
              <a:rPr lang="en-US" b="1" dirty="0" err="1" smtClean="0">
                <a:solidFill>
                  <a:srgbClr val="FF0000"/>
                </a:solidFill>
              </a:rPr>
              <a:t>HÌNH</a:t>
            </a:r>
            <a:r>
              <a:rPr lang="en-US" b="1" dirty="0" smtClean="0">
                <a:solidFill>
                  <a:srgbClr val="FF0000"/>
                </a:solidFill>
              </a:rPr>
              <a:t> </a:t>
            </a:r>
            <a:r>
              <a:rPr lang="en-US" b="1" dirty="0" err="1" smtClean="0">
                <a:solidFill>
                  <a:srgbClr val="FF0000"/>
                </a:solidFill>
              </a:rPr>
              <a:t>CHUYỂN</a:t>
            </a:r>
            <a:r>
              <a:rPr lang="en-US" b="1" dirty="0" smtClean="0">
                <a:solidFill>
                  <a:srgbClr val="FF0000"/>
                </a:solidFill>
              </a:rPr>
              <a:t> </a:t>
            </a:r>
            <a:r>
              <a:rPr lang="en-US" b="1" dirty="0" err="1" smtClean="0">
                <a:solidFill>
                  <a:srgbClr val="FF0000"/>
                </a:solidFill>
              </a:rPr>
              <a:t>ĐỔI</a:t>
            </a:r>
            <a:r>
              <a:rPr lang="en-US" b="1" dirty="0" smtClean="0">
                <a:solidFill>
                  <a:srgbClr val="FF0000"/>
                </a:solidFill>
              </a:rPr>
              <a:t> </a:t>
            </a:r>
            <a:r>
              <a:rPr lang="en-US" b="1" dirty="0" err="1" smtClean="0">
                <a:solidFill>
                  <a:srgbClr val="FF0000"/>
                </a:solidFill>
              </a:rPr>
              <a:t>SỐ</a:t>
            </a:r>
            <a:r>
              <a:rPr lang="en-US" b="1" dirty="0" smtClean="0">
                <a:solidFill>
                  <a:srgbClr val="FF0000"/>
                </a:solidFill>
              </a:rPr>
              <a:t> </a:t>
            </a:r>
            <a:r>
              <a:rPr lang="en-US" b="1" dirty="0" err="1" smtClean="0">
                <a:solidFill>
                  <a:srgbClr val="FF0000"/>
                </a:solidFill>
              </a:rPr>
              <a:t>CẤP</a:t>
            </a:r>
            <a:r>
              <a:rPr lang="en-US" b="1" dirty="0" smtClean="0">
                <a:solidFill>
                  <a:srgbClr val="FF0000"/>
                </a:solidFill>
              </a:rPr>
              <a:t> </a:t>
            </a:r>
            <a:r>
              <a:rPr lang="en-US" b="1" dirty="0" err="1" smtClean="0">
                <a:solidFill>
                  <a:srgbClr val="FF0000"/>
                </a:solidFill>
              </a:rPr>
              <a:t>TỈNH</a:t>
            </a:r>
            <a:r>
              <a:rPr lang="en-US" b="1" dirty="0" smtClean="0">
                <a:solidFill>
                  <a:srgbClr val="FF0000"/>
                </a:solidFill>
              </a:rPr>
              <a:t> </a:t>
            </a:r>
            <a:r>
              <a:rPr lang="en-US" b="1" dirty="0" err="1" smtClean="0">
                <a:solidFill>
                  <a:srgbClr val="FF0000"/>
                </a:solidFill>
              </a:rPr>
              <a:t>TẠI</a:t>
            </a:r>
            <a:r>
              <a:rPr lang="en-US" b="1" dirty="0" smtClean="0">
                <a:solidFill>
                  <a:srgbClr val="FF0000"/>
                </a:solidFill>
              </a:rPr>
              <a:t> </a:t>
            </a:r>
            <a:r>
              <a:rPr lang="en-US" b="1" dirty="0" err="1" smtClean="0">
                <a:solidFill>
                  <a:srgbClr val="FF0000"/>
                </a:solidFill>
              </a:rPr>
              <a:t>LẠNG</a:t>
            </a:r>
            <a:r>
              <a:rPr lang="en-US" b="1" dirty="0" smtClean="0">
                <a:solidFill>
                  <a:srgbClr val="FF0000"/>
                </a:solidFill>
              </a:rPr>
              <a:t> </a:t>
            </a:r>
            <a:r>
              <a:rPr lang="en-US" b="1" dirty="0" err="1" smtClean="0">
                <a:solidFill>
                  <a:srgbClr val="FF0000"/>
                </a:solidFill>
              </a:rPr>
              <a:t>SƠN</a:t>
            </a:r>
            <a:endParaRPr lang="en-US" b="1" dirty="0">
              <a:solidFill>
                <a:srgbClr val="FF0000"/>
              </a:solidFill>
            </a:endParaRPr>
          </a:p>
        </p:txBody>
      </p:sp>
      <p:pic>
        <p:nvPicPr>
          <p:cNvPr id="1026" name="Picture 2" descr="C:\Users\phuong\Desktop\Anh Lang Son\Logo_Lang_S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2165" y="381000"/>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p:cNvSpPr txBox="1">
            <a:spLocks/>
          </p:cNvSpPr>
          <p:nvPr/>
        </p:nvSpPr>
        <p:spPr>
          <a:xfrm>
            <a:off x="3234813" y="5486400"/>
            <a:ext cx="5867400" cy="6477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i="1" dirty="0" err="1">
                <a:solidFill>
                  <a:srgbClr val="002060"/>
                </a:solidFill>
              </a:rPr>
              <a:t>Lạng</a:t>
            </a:r>
            <a:r>
              <a:rPr lang="en-US" sz="2400" b="1" i="1" dirty="0">
                <a:solidFill>
                  <a:srgbClr val="002060"/>
                </a:solidFill>
              </a:rPr>
              <a:t> </a:t>
            </a:r>
            <a:r>
              <a:rPr lang="en-US" sz="2400" b="1" i="1" dirty="0" err="1">
                <a:solidFill>
                  <a:srgbClr val="002060"/>
                </a:solidFill>
              </a:rPr>
              <a:t>Sơn</a:t>
            </a:r>
            <a:r>
              <a:rPr lang="en-US" sz="2400" b="1" i="1" dirty="0">
                <a:solidFill>
                  <a:srgbClr val="002060"/>
                </a:solidFill>
              </a:rPr>
              <a:t>, </a:t>
            </a:r>
            <a:r>
              <a:rPr lang="en-US" sz="2400" b="1" i="1" dirty="0" err="1">
                <a:solidFill>
                  <a:srgbClr val="002060"/>
                </a:solidFill>
              </a:rPr>
              <a:t>ngày</a:t>
            </a:r>
            <a:r>
              <a:rPr lang="en-US" sz="2400" b="1" i="1" dirty="0">
                <a:solidFill>
                  <a:srgbClr val="002060"/>
                </a:solidFill>
              </a:rPr>
              <a:t> </a:t>
            </a:r>
            <a:r>
              <a:rPr lang="en-US" sz="2400" b="1" i="1" dirty="0" smtClean="0">
                <a:solidFill>
                  <a:srgbClr val="002060"/>
                </a:solidFill>
              </a:rPr>
              <a:t>13/01/2022</a:t>
            </a:r>
            <a:endParaRPr lang="en-US" sz="2400" b="1" i="1" dirty="0">
              <a:solidFill>
                <a:srgbClr val="002060"/>
              </a:solidFill>
            </a:endParaRPr>
          </a:p>
        </p:txBody>
      </p:sp>
      <p:sp>
        <p:nvSpPr>
          <p:cNvPr id="4" name="Rectangle 3"/>
          <p:cNvSpPr/>
          <p:nvPr/>
        </p:nvSpPr>
        <p:spPr>
          <a:xfrm>
            <a:off x="2057400" y="4686718"/>
            <a:ext cx="8762999" cy="461665"/>
          </a:xfrm>
          <a:prstGeom prst="rect">
            <a:avLst/>
          </a:prstGeom>
        </p:spPr>
        <p:txBody>
          <a:bodyPr wrap="square">
            <a:spAutoFit/>
          </a:bodyPr>
          <a:lstStyle/>
          <a:p>
            <a:r>
              <a:rPr lang="en-US" sz="2400" b="1" dirty="0" err="1" smtClean="0">
                <a:solidFill>
                  <a:srgbClr val="002060"/>
                </a:solidFill>
              </a:rPr>
              <a:t>TS</a:t>
            </a:r>
            <a:r>
              <a:rPr lang="en-US" sz="2400" b="1" dirty="0" smtClean="0">
                <a:solidFill>
                  <a:srgbClr val="002060"/>
                </a:solidFill>
              </a:rPr>
              <a:t>. </a:t>
            </a:r>
            <a:r>
              <a:rPr lang="en-US" sz="2400" b="1" dirty="0" err="1" smtClean="0">
                <a:solidFill>
                  <a:srgbClr val="002060"/>
                </a:solidFill>
              </a:rPr>
              <a:t>Nguyễn</a:t>
            </a:r>
            <a:r>
              <a:rPr lang="en-US" sz="2400" b="1" dirty="0" smtClean="0">
                <a:solidFill>
                  <a:srgbClr val="002060"/>
                </a:solidFill>
              </a:rPr>
              <a:t> </a:t>
            </a:r>
            <a:r>
              <a:rPr lang="en-US" sz="2400" b="1" dirty="0" err="1">
                <a:solidFill>
                  <a:srgbClr val="002060"/>
                </a:solidFill>
              </a:rPr>
              <a:t>Khắc</a:t>
            </a:r>
            <a:r>
              <a:rPr lang="en-US" sz="2400" b="1" dirty="0">
                <a:solidFill>
                  <a:srgbClr val="002060"/>
                </a:solidFill>
              </a:rPr>
              <a:t> </a:t>
            </a:r>
            <a:r>
              <a:rPr lang="en-US" sz="2400" b="1" dirty="0" err="1">
                <a:solidFill>
                  <a:srgbClr val="002060"/>
                </a:solidFill>
              </a:rPr>
              <a:t>Lịch</a:t>
            </a:r>
            <a:r>
              <a:rPr lang="en-US" sz="2400" b="1" dirty="0">
                <a:solidFill>
                  <a:srgbClr val="002060"/>
                </a:solidFill>
              </a:rPr>
              <a:t>, </a:t>
            </a:r>
            <a:r>
              <a:rPr lang="en-US" sz="2400" b="1" dirty="0" err="1">
                <a:solidFill>
                  <a:srgbClr val="002060"/>
                </a:solidFill>
              </a:rPr>
              <a:t>Giám</a:t>
            </a:r>
            <a:r>
              <a:rPr lang="en-US" sz="2400" b="1" dirty="0">
                <a:solidFill>
                  <a:srgbClr val="002060"/>
                </a:solidFill>
              </a:rPr>
              <a:t> </a:t>
            </a:r>
            <a:r>
              <a:rPr lang="en-US" sz="2400" b="1" dirty="0" err="1">
                <a:solidFill>
                  <a:srgbClr val="002060"/>
                </a:solidFill>
              </a:rPr>
              <a:t>đốc</a:t>
            </a:r>
            <a:r>
              <a:rPr lang="en-US" sz="2400" b="1" dirty="0">
                <a:solidFill>
                  <a:srgbClr val="002060"/>
                </a:solidFill>
              </a:rPr>
              <a:t> </a:t>
            </a:r>
            <a:r>
              <a:rPr lang="en-US" sz="2400" b="1" dirty="0" err="1" smtClean="0">
                <a:solidFill>
                  <a:srgbClr val="002060"/>
                </a:solidFill>
              </a:rPr>
              <a:t>Sở</a:t>
            </a:r>
            <a:r>
              <a:rPr lang="en-US" sz="2400" b="1" dirty="0" smtClean="0">
                <a:solidFill>
                  <a:srgbClr val="002060"/>
                </a:solidFill>
              </a:rPr>
              <a:t> </a:t>
            </a:r>
            <a:r>
              <a:rPr lang="en-US" sz="2400" b="1" dirty="0" err="1" smtClean="0">
                <a:solidFill>
                  <a:srgbClr val="002060"/>
                </a:solidFill>
              </a:rPr>
              <a:t>Thông</a:t>
            </a:r>
            <a:r>
              <a:rPr lang="en-US" sz="2400" b="1" dirty="0" smtClean="0">
                <a:solidFill>
                  <a:srgbClr val="002060"/>
                </a:solidFill>
              </a:rPr>
              <a:t> tin </a:t>
            </a:r>
            <a:r>
              <a:rPr lang="en-US" sz="2400" b="1" dirty="0" err="1" smtClean="0">
                <a:solidFill>
                  <a:srgbClr val="002060"/>
                </a:solidFill>
              </a:rPr>
              <a:t>và</a:t>
            </a:r>
            <a:r>
              <a:rPr lang="en-US" sz="2400" b="1" dirty="0" smtClean="0">
                <a:solidFill>
                  <a:srgbClr val="002060"/>
                </a:solidFill>
              </a:rPr>
              <a:t> </a:t>
            </a:r>
            <a:r>
              <a:rPr lang="en-US" sz="2400" b="1" dirty="0" err="1" smtClean="0">
                <a:solidFill>
                  <a:srgbClr val="002060"/>
                </a:solidFill>
              </a:rPr>
              <a:t>Truyền</a:t>
            </a:r>
            <a:r>
              <a:rPr lang="en-US" sz="2400" b="1" dirty="0" smtClean="0">
                <a:solidFill>
                  <a:srgbClr val="002060"/>
                </a:solidFill>
              </a:rPr>
              <a:t> </a:t>
            </a:r>
            <a:r>
              <a:rPr lang="en-US" sz="2400" b="1" dirty="0" err="1" smtClean="0">
                <a:solidFill>
                  <a:srgbClr val="002060"/>
                </a:solidFill>
              </a:rPr>
              <a:t>thông</a:t>
            </a:r>
            <a:r>
              <a:rPr lang="en-US" sz="2400" b="1" dirty="0" smtClean="0">
                <a:solidFill>
                  <a:srgbClr val="002060"/>
                </a:solidFill>
              </a:rPr>
              <a:t> </a:t>
            </a:r>
            <a:endParaRPr lang="en-US" sz="2400" dirty="0">
              <a:solidFill>
                <a:srgbClr val="002060"/>
              </a:solidFill>
            </a:endParaRPr>
          </a:p>
        </p:txBody>
      </p:sp>
    </p:spTree>
    <p:extLst>
      <p:ext uri="{BB962C8B-B14F-4D97-AF65-F5344CB8AC3E}">
        <p14:creationId xmlns:p14="http://schemas.microsoft.com/office/powerpoint/2010/main" val="40640649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huong\Desktop\Anh Lang Son\tải xuố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0478" y="2658340"/>
            <a:ext cx="1112043" cy="705118"/>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a:extLst>
              <a:ext uri="{FF2B5EF4-FFF2-40B4-BE49-F238E27FC236}">
                <a16:creationId xmlns:a16="http://schemas.microsoft.com/office/drawing/2014/main" xmlns="" id="{14376988-0A6A-A144-8225-A0468B302586}"/>
              </a:ext>
            </a:extLst>
          </p:cNvPr>
          <p:cNvSpPr txBox="1">
            <a:spLocks/>
          </p:cNvSpPr>
          <p:nvPr/>
        </p:nvSpPr>
        <p:spPr>
          <a:xfrm>
            <a:off x="4473734" y="2780470"/>
            <a:ext cx="2327844" cy="495605"/>
          </a:xfrm>
          <a:prstGeom prst="rect">
            <a:avLst/>
          </a:prstGeom>
        </p:spPr>
        <p:txBody>
          <a:bodyPr/>
          <a:lstStyle>
            <a:lvl1pPr algn="ctr" defTabSz="2438645" rtl="0" eaLnBrk="1" latinLnBrk="0" hangingPunct="1">
              <a:spcBef>
                <a:spcPct val="0"/>
              </a:spcBef>
              <a:buNone/>
              <a:defRPr sz="11701" kern="1200">
                <a:solidFill>
                  <a:schemeClr val="tx1"/>
                </a:solidFill>
                <a:latin typeface="+mj-lt"/>
                <a:ea typeface="+mj-ea"/>
                <a:cs typeface="+mj-cs"/>
              </a:defRPr>
            </a:lvl1pPr>
          </a:lstStyle>
          <a:p>
            <a:pPr defTabSz="1219079">
              <a:tabLst>
                <a:tab pos="1820498" algn="l"/>
                <a:tab pos="2822010" algn="l"/>
              </a:tabLst>
            </a:pPr>
            <a:r>
              <a:rPr lang="en-US" sz="2400" b="1" dirty="0" err="1">
                <a:solidFill>
                  <a:srgbClr val="0070C0"/>
                </a:solidFill>
                <a:latin typeface="+mn-lt"/>
              </a:rPr>
              <a:t>Chính</a:t>
            </a:r>
            <a:r>
              <a:rPr lang="en-US" sz="2400" b="1" dirty="0">
                <a:solidFill>
                  <a:srgbClr val="0070C0"/>
                </a:solidFill>
                <a:latin typeface="+mn-lt"/>
              </a:rPr>
              <a:t> </a:t>
            </a:r>
            <a:r>
              <a:rPr lang="en-US" sz="2400" b="1" dirty="0" err="1">
                <a:solidFill>
                  <a:srgbClr val="0070C0"/>
                </a:solidFill>
                <a:latin typeface="+mn-lt"/>
              </a:rPr>
              <a:t>quyền</a:t>
            </a:r>
            <a:r>
              <a:rPr lang="en-US" sz="2400" b="1" dirty="0">
                <a:solidFill>
                  <a:srgbClr val="0070C0"/>
                </a:solidFill>
                <a:latin typeface="+mn-lt"/>
              </a:rPr>
              <a:t> </a:t>
            </a:r>
            <a:r>
              <a:rPr lang="en-US" sz="2400" b="1" dirty="0" err="1">
                <a:solidFill>
                  <a:srgbClr val="0070C0"/>
                </a:solidFill>
                <a:latin typeface="+mn-lt"/>
              </a:rPr>
              <a:t>số</a:t>
            </a:r>
            <a:r>
              <a:rPr lang="en-US" sz="2400" b="1" dirty="0">
                <a:solidFill>
                  <a:srgbClr val="0070C0"/>
                </a:solidFill>
                <a:latin typeface="+mn-lt"/>
              </a:rPr>
              <a:t> </a:t>
            </a:r>
            <a:endParaRPr lang="ru-RU" sz="2400" b="1" dirty="0">
              <a:solidFill>
                <a:srgbClr val="25232F"/>
              </a:solidFill>
              <a:latin typeface="+mn-lt"/>
              <a:ea typeface="Tahoma" panose="020B0604030504040204" pitchFamily="34" charset="0"/>
              <a:cs typeface="Tahoma" panose="020B0604030504040204" pitchFamily="34" charset="0"/>
            </a:endParaRPr>
          </a:p>
        </p:txBody>
      </p:sp>
      <p:pic>
        <p:nvPicPr>
          <p:cNvPr id="6" name="Picture 3" descr="C:\Users\phuong\Desktop\Anh Lang Son\528f6de7f96f46e2ae34b675d746e4f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7161" y="3682529"/>
            <a:ext cx="1038679" cy="649174"/>
          </a:xfrm>
          <a:prstGeom prst="rect">
            <a:avLst/>
          </a:prstGeom>
          <a:noFill/>
          <a:extLst>
            <a:ext uri="{909E8E84-426E-40DD-AFC4-6F175D3DCCD1}">
              <a14:hiddenFill xmlns:a14="http://schemas.microsoft.com/office/drawing/2010/main">
                <a:solidFill>
                  <a:srgbClr val="FFFFFF"/>
                </a:solidFill>
              </a14:hiddenFill>
            </a:ext>
          </a:extLst>
        </p:spPr>
      </p:pic>
      <p:sp>
        <p:nvSpPr>
          <p:cNvPr id="7" name="Заголовок 1">
            <a:extLst>
              <a:ext uri="{FF2B5EF4-FFF2-40B4-BE49-F238E27FC236}">
                <a16:creationId xmlns:a16="http://schemas.microsoft.com/office/drawing/2014/main" xmlns="" id="{14376988-0A6A-A144-8225-A0468B302586}"/>
              </a:ext>
            </a:extLst>
          </p:cNvPr>
          <p:cNvSpPr txBox="1">
            <a:spLocks/>
          </p:cNvSpPr>
          <p:nvPr/>
        </p:nvSpPr>
        <p:spPr>
          <a:xfrm>
            <a:off x="4085649" y="3759314"/>
            <a:ext cx="2569948" cy="495605"/>
          </a:xfrm>
          <a:prstGeom prst="rect">
            <a:avLst/>
          </a:prstGeom>
        </p:spPr>
        <p:txBody>
          <a:bodyPr/>
          <a:lstStyle>
            <a:lvl1pPr algn="ctr" defTabSz="2438645" rtl="0" eaLnBrk="1" latinLnBrk="0" hangingPunct="1">
              <a:spcBef>
                <a:spcPct val="0"/>
              </a:spcBef>
              <a:buNone/>
              <a:defRPr sz="11701" kern="1200">
                <a:solidFill>
                  <a:schemeClr val="tx1"/>
                </a:solidFill>
                <a:latin typeface="+mj-lt"/>
                <a:ea typeface="+mj-ea"/>
                <a:cs typeface="+mj-cs"/>
              </a:defRPr>
            </a:lvl1pPr>
          </a:lstStyle>
          <a:p>
            <a:pPr defTabSz="1219079">
              <a:tabLst>
                <a:tab pos="1820498" algn="l"/>
                <a:tab pos="2822010" algn="l"/>
              </a:tabLst>
            </a:pPr>
            <a:r>
              <a:rPr lang="en-US" sz="2400" b="1" dirty="0" err="1">
                <a:solidFill>
                  <a:srgbClr val="0070C0"/>
                </a:solidFill>
                <a:latin typeface="+mn-lt"/>
              </a:rPr>
              <a:t>Kinh</a:t>
            </a:r>
            <a:r>
              <a:rPr lang="en-US" sz="2400" b="1" dirty="0">
                <a:solidFill>
                  <a:srgbClr val="0070C0"/>
                </a:solidFill>
                <a:latin typeface="+mn-lt"/>
              </a:rPr>
              <a:t> </a:t>
            </a:r>
            <a:r>
              <a:rPr lang="en-US" sz="2400" b="1" dirty="0" err="1">
                <a:solidFill>
                  <a:srgbClr val="0070C0"/>
                </a:solidFill>
                <a:latin typeface="+mn-lt"/>
              </a:rPr>
              <a:t>tế</a:t>
            </a:r>
            <a:r>
              <a:rPr lang="en-US" sz="2400" b="1" dirty="0">
                <a:solidFill>
                  <a:srgbClr val="0070C0"/>
                </a:solidFill>
                <a:latin typeface="+mn-lt"/>
              </a:rPr>
              <a:t> </a:t>
            </a:r>
            <a:r>
              <a:rPr lang="en-US" sz="2400" b="1" dirty="0" err="1">
                <a:solidFill>
                  <a:srgbClr val="0070C0"/>
                </a:solidFill>
                <a:latin typeface="+mn-lt"/>
              </a:rPr>
              <a:t>số</a:t>
            </a:r>
            <a:endParaRPr lang="ru-RU" sz="2400" b="1" dirty="0">
              <a:solidFill>
                <a:srgbClr val="25232F"/>
              </a:solidFill>
              <a:latin typeface="+mn-lt"/>
              <a:ea typeface="Tahoma" panose="020B0604030504040204" pitchFamily="34" charset="0"/>
              <a:cs typeface="Tahoma" panose="020B0604030504040204" pitchFamily="34" charset="0"/>
            </a:endParaRPr>
          </a:p>
        </p:txBody>
      </p:sp>
      <p:pic>
        <p:nvPicPr>
          <p:cNvPr id="8" name="Picture 4" descr="C:\Users\phuong\Desktop\Anh Lang Son\unnam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3001" y="4698641"/>
            <a:ext cx="1353632" cy="676816"/>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a:extLst>
              <a:ext uri="{FF2B5EF4-FFF2-40B4-BE49-F238E27FC236}">
                <a16:creationId xmlns:a16="http://schemas.microsoft.com/office/drawing/2014/main" xmlns="" id="{14376988-0A6A-A144-8225-A0468B302586}"/>
              </a:ext>
            </a:extLst>
          </p:cNvPr>
          <p:cNvSpPr txBox="1">
            <a:spLocks/>
          </p:cNvSpPr>
          <p:nvPr/>
        </p:nvSpPr>
        <p:spPr>
          <a:xfrm>
            <a:off x="3968093" y="4751651"/>
            <a:ext cx="2805063" cy="495605"/>
          </a:xfrm>
          <a:prstGeom prst="rect">
            <a:avLst/>
          </a:prstGeom>
        </p:spPr>
        <p:txBody>
          <a:bodyPr/>
          <a:lstStyle>
            <a:lvl1pPr algn="ctr" defTabSz="2438645" rtl="0" eaLnBrk="1" latinLnBrk="0" hangingPunct="1">
              <a:spcBef>
                <a:spcPct val="0"/>
              </a:spcBef>
              <a:buNone/>
              <a:defRPr sz="11701" kern="1200">
                <a:solidFill>
                  <a:schemeClr val="tx1"/>
                </a:solidFill>
                <a:latin typeface="+mj-lt"/>
                <a:ea typeface="+mj-ea"/>
                <a:cs typeface="+mj-cs"/>
              </a:defRPr>
            </a:lvl1pPr>
          </a:lstStyle>
          <a:p>
            <a:pPr defTabSz="1219079">
              <a:tabLst>
                <a:tab pos="1820498" algn="l"/>
                <a:tab pos="2822010" algn="l"/>
              </a:tabLst>
            </a:pPr>
            <a:r>
              <a:rPr lang="en-US" sz="2400" b="1" dirty="0" err="1">
                <a:solidFill>
                  <a:srgbClr val="0070C0"/>
                </a:solidFill>
                <a:latin typeface="+mn-lt"/>
              </a:rPr>
              <a:t>Xã</a:t>
            </a:r>
            <a:r>
              <a:rPr lang="en-US" sz="2400" b="1" dirty="0">
                <a:solidFill>
                  <a:srgbClr val="0070C0"/>
                </a:solidFill>
                <a:latin typeface="+mn-lt"/>
              </a:rPr>
              <a:t> </a:t>
            </a:r>
            <a:r>
              <a:rPr lang="en-US" sz="2400" b="1" dirty="0" err="1">
                <a:solidFill>
                  <a:srgbClr val="0070C0"/>
                </a:solidFill>
                <a:latin typeface="+mn-lt"/>
              </a:rPr>
              <a:t>hội</a:t>
            </a:r>
            <a:r>
              <a:rPr lang="en-US" sz="2400" b="1" dirty="0">
                <a:solidFill>
                  <a:srgbClr val="0070C0"/>
                </a:solidFill>
                <a:latin typeface="+mn-lt"/>
              </a:rPr>
              <a:t> </a:t>
            </a:r>
            <a:r>
              <a:rPr lang="en-US" sz="2400" b="1" dirty="0" err="1">
                <a:solidFill>
                  <a:srgbClr val="0070C0"/>
                </a:solidFill>
                <a:latin typeface="+mn-lt"/>
              </a:rPr>
              <a:t>số</a:t>
            </a:r>
            <a:endParaRPr lang="ru-RU" sz="2400" b="1" dirty="0">
              <a:solidFill>
                <a:srgbClr val="25232F"/>
              </a:solidFill>
              <a:latin typeface="+mn-lt"/>
              <a:ea typeface="Tahoma" panose="020B0604030504040204" pitchFamily="34" charset="0"/>
              <a:cs typeface="Tahoma" panose="020B0604030504040204" pitchFamily="34" charset="0"/>
            </a:endParaRPr>
          </a:p>
        </p:txBody>
      </p:sp>
      <p:pic>
        <p:nvPicPr>
          <p:cNvPr id="10" name="Picture 6" descr="C:\Users\phuong\Desktop\Anh Lang Son\1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5280" y="5800146"/>
            <a:ext cx="1120560" cy="516048"/>
          </a:xfrm>
          <a:prstGeom prst="rect">
            <a:avLst/>
          </a:prstGeom>
          <a:noFill/>
          <a:extLst>
            <a:ext uri="{909E8E84-426E-40DD-AFC4-6F175D3DCCD1}">
              <a14:hiddenFill xmlns:a14="http://schemas.microsoft.com/office/drawing/2010/main">
                <a:solidFill>
                  <a:srgbClr val="FFFFFF"/>
                </a:solidFill>
              </a14:hiddenFill>
            </a:ext>
          </a:extLst>
        </p:spPr>
      </p:pic>
      <p:sp>
        <p:nvSpPr>
          <p:cNvPr id="11" name="Заголовок 1">
            <a:extLst>
              <a:ext uri="{FF2B5EF4-FFF2-40B4-BE49-F238E27FC236}">
                <a16:creationId xmlns:a16="http://schemas.microsoft.com/office/drawing/2014/main" xmlns="" id="{14376988-0A6A-A144-8225-A0468B302586}"/>
              </a:ext>
            </a:extLst>
          </p:cNvPr>
          <p:cNvSpPr txBox="1">
            <a:spLocks/>
          </p:cNvSpPr>
          <p:nvPr/>
        </p:nvSpPr>
        <p:spPr>
          <a:xfrm>
            <a:off x="3906495" y="5820590"/>
            <a:ext cx="3200401" cy="495605"/>
          </a:xfrm>
          <a:prstGeom prst="rect">
            <a:avLst/>
          </a:prstGeom>
        </p:spPr>
        <p:txBody>
          <a:bodyPr/>
          <a:lstStyle>
            <a:lvl1pPr algn="ctr" defTabSz="2438645" rtl="0" eaLnBrk="1" latinLnBrk="0" hangingPunct="1">
              <a:spcBef>
                <a:spcPct val="0"/>
              </a:spcBef>
              <a:buNone/>
              <a:defRPr sz="11701" kern="1200">
                <a:solidFill>
                  <a:schemeClr val="tx1"/>
                </a:solidFill>
                <a:latin typeface="+mj-lt"/>
                <a:ea typeface="+mj-ea"/>
                <a:cs typeface="+mj-cs"/>
              </a:defRPr>
            </a:lvl1pPr>
          </a:lstStyle>
          <a:p>
            <a:pPr defTabSz="1219079">
              <a:tabLst>
                <a:tab pos="1820498" algn="l"/>
                <a:tab pos="2822010" algn="l"/>
              </a:tabLst>
            </a:pPr>
            <a:r>
              <a:rPr lang="en-US" sz="2400" b="1" dirty="0" err="1">
                <a:solidFill>
                  <a:srgbClr val="0070C0"/>
                </a:solidFill>
                <a:latin typeface="+mn-lt"/>
              </a:rPr>
              <a:t>Cửa</a:t>
            </a:r>
            <a:r>
              <a:rPr lang="en-US" sz="2400" b="1" dirty="0">
                <a:solidFill>
                  <a:srgbClr val="0070C0"/>
                </a:solidFill>
                <a:latin typeface="+mn-lt"/>
              </a:rPr>
              <a:t> </a:t>
            </a:r>
            <a:r>
              <a:rPr lang="en-US" sz="2400" b="1" dirty="0" err="1">
                <a:solidFill>
                  <a:srgbClr val="0070C0"/>
                </a:solidFill>
                <a:latin typeface="+mn-lt"/>
              </a:rPr>
              <a:t>khẩu</a:t>
            </a:r>
            <a:r>
              <a:rPr lang="en-US" sz="2400" b="1" dirty="0">
                <a:solidFill>
                  <a:srgbClr val="0070C0"/>
                </a:solidFill>
                <a:latin typeface="+mn-lt"/>
              </a:rPr>
              <a:t> </a:t>
            </a:r>
            <a:r>
              <a:rPr lang="en-US" sz="2400" b="1" dirty="0" err="1">
                <a:solidFill>
                  <a:srgbClr val="0070C0"/>
                </a:solidFill>
                <a:latin typeface="+mn-lt"/>
              </a:rPr>
              <a:t>số</a:t>
            </a:r>
            <a:endParaRPr lang="ru-RU" sz="2400" b="1" dirty="0">
              <a:solidFill>
                <a:srgbClr val="25232F"/>
              </a:solidFill>
              <a:latin typeface="+mn-lt"/>
              <a:ea typeface="Tahoma" panose="020B0604030504040204" pitchFamily="34" charset="0"/>
              <a:cs typeface="Tahoma" panose="020B0604030504040204" pitchFamily="34" charset="0"/>
            </a:endParaRP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6466" y="1934099"/>
            <a:ext cx="780066" cy="52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Заголовок 1">
            <a:extLst>
              <a:ext uri="{FF2B5EF4-FFF2-40B4-BE49-F238E27FC236}">
                <a16:creationId xmlns:a16="http://schemas.microsoft.com/office/drawing/2014/main" xmlns="" id="{14376988-0A6A-A144-8225-A0468B302586}"/>
              </a:ext>
            </a:extLst>
          </p:cNvPr>
          <p:cNvSpPr txBox="1">
            <a:spLocks/>
          </p:cNvSpPr>
          <p:nvPr/>
        </p:nvSpPr>
        <p:spPr>
          <a:xfrm>
            <a:off x="4339371" y="1923086"/>
            <a:ext cx="5503664" cy="495605"/>
          </a:xfrm>
          <a:prstGeom prst="rect">
            <a:avLst/>
          </a:prstGeom>
        </p:spPr>
        <p:txBody>
          <a:bodyPr/>
          <a:lstStyle>
            <a:lvl1pPr algn="ctr" defTabSz="2438645" rtl="0" eaLnBrk="1" latinLnBrk="0" hangingPunct="1">
              <a:spcBef>
                <a:spcPct val="0"/>
              </a:spcBef>
              <a:buNone/>
              <a:defRPr sz="11701" kern="1200">
                <a:solidFill>
                  <a:schemeClr val="tx1"/>
                </a:solidFill>
                <a:latin typeface="+mj-lt"/>
                <a:ea typeface="+mj-ea"/>
                <a:cs typeface="+mj-cs"/>
              </a:defRPr>
            </a:lvl1pPr>
          </a:lstStyle>
          <a:p>
            <a:pPr defTabSz="1219079">
              <a:tabLst>
                <a:tab pos="1820498" algn="l"/>
                <a:tab pos="2822010" algn="l"/>
              </a:tabLst>
            </a:pPr>
            <a:r>
              <a:rPr lang="en-US" sz="2400" b="1" dirty="0" err="1">
                <a:solidFill>
                  <a:srgbClr val="0070C0"/>
                </a:solidFill>
                <a:latin typeface="+mn-lt"/>
              </a:rPr>
              <a:t>Chuyển</a:t>
            </a:r>
            <a:r>
              <a:rPr lang="en-US" sz="2400" b="1" dirty="0">
                <a:solidFill>
                  <a:srgbClr val="0070C0"/>
                </a:solidFill>
                <a:latin typeface="+mn-lt"/>
              </a:rPr>
              <a:t> </a:t>
            </a:r>
            <a:r>
              <a:rPr lang="en-US" sz="2400" b="1" dirty="0" err="1">
                <a:solidFill>
                  <a:srgbClr val="0070C0"/>
                </a:solidFill>
                <a:latin typeface="+mn-lt"/>
              </a:rPr>
              <a:t>đổi</a:t>
            </a:r>
            <a:r>
              <a:rPr lang="en-US" sz="2400" b="1" dirty="0">
                <a:solidFill>
                  <a:srgbClr val="0070C0"/>
                </a:solidFill>
                <a:latin typeface="+mn-lt"/>
              </a:rPr>
              <a:t> </a:t>
            </a:r>
            <a:r>
              <a:rPr lang="en-US" sz="2400" b="1" dirty="0" err="1">
                <a:solidFill>
                  <a:srgbClr val="0070C0"/>
                </a:solidFill>
                <a:latin typeface="+mn-lt"/>
              </a:rPr>
              <a:t>số</a:t>
            </a:r>
            <a:r>
              <a:rPr lang="en-US" sz="2400" b="1" dirty="0">
                <a:solidFill>
                  <a:srgbClr val="0070C0"/>
                </a:solidFill>
                <a:latin typeface="+mn-lt"/>
              </a:rPr>
              <a:t> </a:t>
            </a:r>
            <a:r>
              <a:rPr lang="en-US" sz="2400" b="1" dirty="0" err="1">
                <a:solidFill>
                  <a:srgbClr val="0070C0"/>
                </a:solidFill>
                <a:latin typeface="+mn-lt"/>
              </a:rPr>
              <a:t>trong</a:t>
            </a:r>
            <a:r>
              <a:rPr lang="en-US" sz="2400" b="1" dirty="0">
                <a:solidFill>
                  <a:srgbClr val="0070C0"/>
                </a:solidFill>
                <a:latin typeface="+mn-lt"/>
              </a:rPr>
              <a:t> </a:t>
            </a:r>
            <a:r>
              <a:rPr lang="en-US" sz="2400" b="1" dirty="0" err="1">
                <a:solidFill>
                  <a:srgbClr val="0070C0"/>
                </a:solidFill>
                <a:latin typeface="+mn-lt"/>
              </a:rPr>
              <a:t>các</a:t>
            </a:r>
            <a:r>
              <a:rPr lang="en-US" sz="2400" b="1" dirty="0">
                <a:solidFill>
                  <a:srgbClr val="0070C0"/>
                </a:solidFill>
                <a:latin typeface="+mn-lt"/>
              </a:rPr>
              <a:t> </a:t>
            </a:r>
            <a:r>
              <a:rPr lang="en-US" sz="2400" b="1" dirty="0" err="1">
                <a:solidFill>
                  <a:srgbClr val="0070C0"/>
                </a:solidFill>
                <a:latin typeface="+mn-lt"/>
              </a:rPr>
              <a:t>cơ</a:t>
            </a:r>
            <a:r>
              <a:rPr lang="en-US" sz="2400" b="1" dirty="0">
                <a:solidFill>
                  <a:srgbClr val="0070C0"/>
                </a:solidFill>
                <a:latin typeface="+mn-lt"/>
              </a:rPr>
              <a:t> </a:t>
            </a:r>
            <a:r>
              <a:rPr lang="en-US" sz="2400" b="1" dirty="0" err="1">
                <a:solidFill>
                  <a:srgbClr val="0070C0"/>
                </a:solidFill>
                <a:latin typeface="+mn-lt"/>
              </a:rPr>
              <a:t>quan</a:t>
            </a:r>
            <a:r>
              <a:rPr lang="en-US" sz="2400" b="1" dirty="0">
                <a:solidFill>
                  <a:srgbClr val="0070C0"/>
                </a:solidFill>
                <a:latin typeface="+mn-lt"/>
              </a:rPr>
              <a:t> </a:t>
            </a:r>
            <a:r>
              <a:rPr lang="en-US" sz="2400" b="1" dirty="0" err="1">
                <a:solidFill>
                  <a:srgbClr val="0070C0"/>
                </a:solidFill>
                <a:latin typeface="+mn-lt"/>
              </a:rPr>
              <a:t>Đảng</a:t>
            </a:r>
            <a:endParaRPr lang="ru-RU" sz="2400" b="1" dirty="0">
              <a:solidFill>
                <a:srgbClr val="25232F"/>
              </a:solidFill>
              <a:latin typeface="+mn-lt"/>
              <a:ea typeface="Tahoma" panose="020B0604030504040204" pitchFamily="34" charset="0"/>
              <a:cs typeface="Tahoma" panose="020B0604030504040204" pitchFamily="34" charset="0"/>
            </a:endParaRPr>
          </a:p>
        </p:txBody>
      </p:sp>
      <p:pic>
        <p:nvPicPr>
          <p:cNvPr id="15" name="Picture 2" descr="C:\Users\phuong\Desktop\Anh Lang Son\Logo_Lang_S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6800" y="140575"/>
            <a:ext cx="767680" cy="767680"/>
          </a:xfrm>
          <a:prstGeom prst="rect">
            <a:avLst/>
          </a:prstGeom>
          <a:noFill/>
          <a:extLst>
            <a:ext uri="{909E8E84-426E-40DD-AFC4-6F175D3DCCD1}">
              <a14:hiddenFill xmlns:a14="http://schemas.microsoft.com/office/drawing/2010/main">
                <a:solidFill>
                  <a:srgbClr val="FFFFFF"/>
                </a:solidFill>
              </a14:hiddenFill>
            </a:ext>
          </a:extLst>
        </p:spPr>
      </p:pic>
      <p:sp>
        <p:nvSpPr>
          <p:cNvPr id="16" name="Заголовок 1">
            <a:extLst>
              <a:ext uri="{FF2B5EF4-FFF2-40B4-BE49-F238E27FC236}">
                <a16:creationId xmlns:a16="http://schemas.microsoft.com/office/drawing/2014/main" xmlns="" id="{14376988-0A6A-A144-8225-A0468B302586}"/>
              </a:ext>
            </a:extLst>
          </p:cNvPr>
          <p:cNvSpPr txBox="1">
            <a:spLocks/>
          </p:cNvSpPr>
          <p:nvPr/>
        </p:nvSpPr>
        <p:spPr>
          <a:xfrm>
            <a:off x="2905580" y="1181510"/>
            <a:ext cx="5503664" cy="495605"/>
          </a:xfrm>
          <a:prstGeom prst="rect">
            <a:avLst/>
          </a:prstGeom>
        </p:spPr>
        <p:txBody>
          <a:bodyPr/>
          <a:lstStyle>
            <a:lvl1pPr algn="ctr" defTabSz="2438645" rtl="0" eaLnBrk="1" latinLnBrk="0" hangingPunct="1">
              <a:spcBef>
                <a:spcPct val="0"/>
              </a:spcBef>
              <a:buNone/>
              <a:defRPr sz="11701" kern="1200">
                <a:solidFill>
                  <a:schemeClr val="tx1"/>
                </a:solidFill>
                <a:latin typeface="+mj-lt"/>
                <a:ea typeface="+mj-ea"/>
                <a:cs typeface="+mj-cs"/>
              </a:defRPr>
            </a:lvl1pPr>
          </a:lstStyle>
          <a:p>
            <a:pPr defTabSz="1219079">
              <a:tabLst>
                <a:tab pos="1820498" algn="l"/>
                <a:tab pos="2822010" algn="l"/>
              </a:tabLst>
            </a:pPr>
            <a:r>
              <a:rPr lang="en-US" sz="2800" b="1" dirty="0">
                <a:solidFill>
                  <a:srgbClr val="0070C0"/>
                </a:solidFill>
                <a:latin typeface="+mn-lt"/>
              </a:rPr>
              <a:t>05 </a:t>
            </a:r>
            <a:r>
              <a:rPr lang="en-US" sz="2800" b="1" dirty="0" err="1">
                <a:solidFill>
                  <a:srgbClr val="0070C0"/>
                </a:solidFill>
                <a:latin typeface="+mn-lt"/>
              </a:rPr>
              <a:t>trụ</a:t>
            </a:r>
            <a:r>
              <a:rPr lang="en-US" sz="2800" b="1" dirty="0">
                <a:solidFill>
                  <a:srgbClr val="0070C0"/>
                </a:solidFill>
                <a:latin typeface="+mn-lt"/>
              </a:rPr>
              <a:t> </a:t>
            </a:r>
            <a:r>
              <a:rPr lang="en-US" sz="2800" b="1" dirty="0" err="1">
                <a:solidFill>
                  <a:srgbClr val="0070C0"/>
                </a:solidFill>
                <a:latin typeface="+mn-lt"/>
              </a:rPr>
              <a:t>cột</a:t>
            </a:r>
            <a:r>
              <a:rPr lang="en-US" sz="2800" b="1" dirty="0">
                <a:solidFill>
                  <a:srgbClr val="0070C0"/>
                </a:solidFill>
                <a:latin typeface="+mn-lt"/>
              </a:rPr>
              <a:t> </a:t>
            </a:r>
            <a:r>
              <a:rPr lang="en-US" sz="2800" b="1" dirty="0" err="1">
                <a:solidFill>
                  <a:srgbClr val="0070C0"/>
                </a:solidFill>
                <a:latin typeface="+mn-lt"/>
              </a:rPr>
              <a:t>c</a:t>
            </a:r>
            <a:r>
              <a:rPr lang="en-US" sz="2800" b="1" dirty="0" err="1" smtClean="0">
                <a:solidFill>
                  <a:srgbClr val="0070C0"/>
                </a:solidFill>
                <a:latin typeface="+mn-lt"/>
              </a:rPr>
              <a:t>huyển</a:t>
            </a:r>
            <a:r>
              <a:rPr lang="en-US" sz="2800" b="1" dirty="0" smtClean="0">
                <a:solidFill>
                  <a:srgbClr val="0070C0"/>
                </a:solidFill>
                <a:latin typeface="+mn-lt"/>
              </a:rPr>
              <a:t> </a:t>
            </a:r>
            <a:r>
              <a:rPr lang="en-US" sz="2800" b="1" dirty="0" err="1">
                <a:solidFill>
                  <a:srgbClr val="0070C0"/>
                </a:solidFill>
                <a:latin typeface="+mn-lt"/>
              </a:rPr>
              <a:t>đổi</a:t>
            </a:r>
            <a:r>
              <a:rPr lang="en-US" sz="2800" b="1" dirty="0">
                <a:solidFill>
                  <a:srgbClr val="0070C0"/>
                </a:solidFill>
                <a:latin typeface="+mn-lt"/>
              </a:rPr>
              <a:t> </a:t>
            </a:r>
            <a:r>
              <a:rPr lang="en-US" sz="2800" b="1" dirty="0" err="1">
                <a:solidFill>
                  <a:srgbClr val="0070C0"/>
                </a:solidFill>
                <a:latin typeface="+mn-lt"/>
              </a:rPr>
              <a:t>số</a:t>
            </a:r>
            <a:r>
              <a:rPr lang="en-US" sz="2800" b="1" dirty="0">
                <a:solidFill>
                  <a:srgbClr val="0070C0"/>
                </a:solidFill>
                <a:latin typeface="+mn-lt"/>
              </a:rPr>
              <a:t>:</a:t>
            </a:r>
            <a:endParaRPr lang="ru-RU" sz="2800" b="1" dirty="0">
              <a:solidFill>
                <a:srgbClr val="25232F"/>
              </a:solidFill>
              <a:latin typeface="+mn-lt"/>
              <a:ea typeface="Tahoma" panose="020B0604030504040204" pitchFamily="34" charset="0"/>
              <a:cs typeface="Tahoma" panose="020B0604030504040204" pitchFamily="34" charset="0"/>
            </a:endParaRPr>
          </a:p>
        </p:txBody>
      </p:sp>
      <p:sp>
        <p:nvSpPr>
          <p:cNvPr id="18" name="Title 4"/>
          <p:cNvSpPr txBox="1">
            <a:spLocks/>
          </p:cNvSpPr>
          <p:nvPr/>
        </p:nvSpPr>
        <p:spPr>
          <a:xfrm>
            <a:off x="3269817" y="127095"/>
            <a:ext cx="5428632"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err="1" smtClean="0">
                <a:solidFill>
                  <a:srgbClr val="FF0000"/>
                </a:solidFill>
                <a:latin typeface="+mn-lt"/>
              </a:rPr>
              <a:t>MÔ</a:t>
            </a:r>
            <a:r>
              <a:rPr lang="en-US" sz="1600" b="1" dirty="0" smtClean="0">
                <a:solidFill>
                  <a:srgbClr val="FF0000"/>
                </a:solidFill>
                <a:latin typeface="+mn-lt"/>
              </a:rPr>
              <a:t> </a:t>
            </a:r>
            <a:r>
              <a:rPr lang="en-US" sz="1600" b="1" dirty="0" err="1" smtClean="0">
                <a:solidFill>
                  <a:srgbClr val="FF0000"/>
                </a:solidFill>
                <a:latin typeface="+mn-lt"/>
              </a:rPr>
              <a:t>HÌNH</a:t>
            </a:r>
            <a:r>
              <a:rPr lang="en-US" sz="1600" b="1" dirty="0" smtClean="0">
                <a:solidFill>
                  <a:srgbClr val="FF0000"/>
                </a:solidFill>
                <a:latin typeface="+mn-lt"/>
              </a:rPr>
              <a:t> </a:t>
            </a:r>
            <a:r>
              <a:rPr lang="en-US" sz="1600" b="1" dirty="0" err="1" smtClean="0">
                <a:solidFill>
                  <a:srgbClr val="FF0000"/>
                </a:solidFill>
                <a:latin typeface="+mn-lt"/>
              </a:rPr>
              <a:t>CHUYỂN</a:t>
            </a:r>
            <a:r>
              <a:rPr lang="en-US" sz="1600" b="1" dirty="0" smtClean="0">
                <a:solidFill>
                  <a:srgbClr val="FF0000"/>
                </a:solidFill>
                <a:latin typeface="+mn-lt"/>
              </a:rPr>
              <a:t> </a:t>
            </a:r>
            <a:r>
              <a:rPr lang="en-US" sz="1600" b="1" dirty="0" err="1" smtClean="0">
                <a:solidFill>
                  <a:srgbClr val="FF0000"/>
                </a:solidFill>
                <a:latin typeface="+mn-lt"/>
              </a:rPr>
              <a:t>ĐỔI</a:t>
            </a:r>
            <a:r>
              <a:rPr lang="en-US" sz="1600" b="1" dirty="0" smtClean="0">
                <a:solidFill>
                  <a:srgbClr val="FF0000"/>
                </a:solidFill>
                <a:latin typeface="+mn-lt"/>
              </a:rPr>
              <a:t> </a:t>
            </a:r>
            <a:r>
              <a:rPr lang="en-US" sz="1600" b="1" dirty="0" err="1" smtClean="0">
                <a:solidFill>
                  <a:srgbClr val="FF0000"/>
                </a:solidFill>
                <a:latin typeface="+mn-lt"/>
              </a:rPr>
              <a:t>SỐ</a:t>
            </a:r>
            <a:r>
              <a:rPr lang="en-US" sz="1600" b="1" dirty="0" smtClean="0">
                <a:solidFill>
                  <a:srgbClr val="FF0000"/>
                </a:solidFill>
                <a:latin typeface="+mn-lt"/>
              </a:rPr>
              <a:t> </a:t>
            </a:r>
            <a:r>
              <a:rPr lang="en-US" sz="1600" b="1" dirty="0" err="1" smtClean="0">
                <a:solidFill>
                  <a:srgbClr val="FF0000"/>
                </a:solidFill>
                <a:latin typeface="+mn-lt"/>
              </a:rPr>
              <a:t>CẤP</a:t>
            </a:r>
            <a:r>
              <a:rPr lang="en-US" sz="1600" b="1" dirty="0" smtClean="0">
                <a:solidFill>
                  <a:srgbClr val="FF0000"/>
                </a:solidFill>
                <a:latin typeface="+mn-lt"/>
              </a:rPr>
              <a:t> </a:t>
            </a:r>
            <a:r>
              <a:rPr lang="en-US" sz="1600" b="1" dirty="0" err="1" smtClean="0">
                <a:solidFill>
                  <a:srgbClr val="FF0000"/>
                </a:solidFill>
                <a:latin typeface="+mn-lt"/>
              </a:rPr>
              <a:t>TỈNH</a:t>
            </a:r>
            <a:r>
              <a:rPr lang="en-US" sz="1600" b="1" dirty="0" smtClean="0">
                <a:solidFill>
                  <a:srgbClr val="FF0000"/>
                </a:solidFill>
                <a:latin typeface="+mn-lt"/>
              </a:rPr>
              <a:t> </a:t>
            </a:r>
            <a:r>
              <a:rPr lang="en-US" sz="1600" b="1" dirty="0" err="1" smtClean="0">
                <a:solidFill>
                  <a:srgbClr val="FF0000"/>
                </a:solidFill>
                <a:latin typeface="+mn-lt"/>
              </a:rPr>
              <a:t>TẠI</a:t>
            </a:r>
            <a:r>
              <a:rPr lang="en-US" sz="1600" b="1" dirty="0" smtClean="0">
                <a:solidFill>
                  <a:srgbClr val="FF0000"/>
                </a:solidFill>
                <a:latin typeface="+mn-lt"/>
              </a:rPr>
              <a:t> </a:t>
            </a:r>
            <a:r>
              <a:rPr lang="en-US" sz="1600" b="1" dirty="0" err="1" smtClean="0">
                <a:solidFill>
                  <a:srgbClr val="FF0000"/>
                </a:solidFill>
                <a:latin typeface="+mn-lt"/>
              </a:rPr>
              <a:t>LẠNG</a:t>
            </a:r>
            <a:r>
              <a:rPr lang="en-US" sz="1600" b="1" dirty="0" smtClean="0">
                <a:solidFill>
                  <a:srgbClr val="FF0000"/>
                </a:solidFill>
                <a:latin typeface="+mn-lt"/>
              </a:rPr>
              <a:t> </a:t>
            </a:r>
            <a:r>
              <a:rPr lang="en-US" sz="1600" b="1" dirty="0">
                <a:solidFill>
                  <a:srgbClr val="FF0000"/>
                </a:solidFill>
                <a:latin typeface="+mn-lt"/>
              </a:rPr>
              <a:t>SƠN</a:t>
            </a:r>
            <a:endParaRPr lang="en-US" sz="1600" dirty="0">
              <a:latin typeface="+mn-lt"/>
            </a:endParaRPr>
          </a:p>
        </p:txBody>
      </p:sp>
    </p:spTree>
    <p:extLst>
      <p:ext uri="{BB962C8B-B14F-4D97-AF65-F5344CB8AC3E}">
        <p14:creationId xmlns:p14="http://schemas.microsoft.com/office/powerpoint/2010/main" val="3151998260"/>
      </p:ext>
    </p:extLst>
  </p:cSld>
  <p:clrMapOvr>
    <a:masterClrMapping/>
  </p:clrMapOvr>
  <mc:AlternateContent xmlns:mc="http://schemas.openxmlformats.org/markup-compatibility/2006">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huong\Desktop\Anh Lang Son\Logo_Lang_S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5971" y="181171"/>
            <a:ext cx="713457" cy="713457"/>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203;p17"/>
          <p:cNvSpPr txBox="1">
            <a:spLocks/>
          </p:cNvSpPr>
          <p:nvPr/>
        </p:nvSpPr>
        <p:spPr>
          <a:xfrm>
            <a:off x="533400" y="3794212"/>
            <a:ext cx="10896600" cy="3063788"/>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just">
              <a:spcBef>
                <a:spcPts val="0"/>
              </a:spcBef>
              <a:buSzPts val="2000"/>
              <a:buNone/>
            </a:pPr>
            <a:r>
              <a:rPr lang="nl-NL" sz="1800" b="1" dirty="0" smtClean="0"/>
              <a:t>Kiện </a:t>
            </a:r>
            <a:r>
              <a:rPr lang="nl-NL" sz="1800" b="1" dirty="0"/>
              <a:t>toàn cơ cấu, chức năng, nhiệm vụ mới theo chủ trương chuyển đổi số, xây dựng, triển khai hạ tầng số, công nghệ số, nền tảng </a:t>
            </a:r>
            <a:r>
              <a:rPr lang="nl-NL" sz="1800" b="1" dirty="0" smtClean="0"/>
              <a:t>số.</a:t>
            </a:r>
          </a:p>
          <a:p>
            <a:pPr marL="101600" indent="0" algn="just">
              <a:spcBef>
                <a:spcPts val="0"/>
              </a:spcBef>
              <a:buSzPts val="2000"/>
              <a:buNone/>
            </a:pPr>
            <a:endParaRPr lang="en-US" sz="900" b="1" dirty="0">
              <a:solidFill>
                <a:srgbClr val="0070C0"/>
              </a:solidFill>
            </a:endParaRPr>
          </a:p>
          <a:p>
            <a:pPr marL="457200" indent="-355600" algn="just">
              <a:spcBef>
                <a:spcPts val="0"/>
              </a:spcBef>
              <a:buSzPts val="2000"/>
              <a:buFont typeface="Arial" pitchFamily="34" charset="0"/>
              <a:buChar char="»"/>
            </a:pPr>
            <a:r>
              <a:rPr lang="en-US" sz="1800" b="1" dirty="0" err="1">
                <a:solidFill>
                  <a:schemeClr val="tx2"/>
                </a:solidFill>
              </a:rPr>
              <a:t>Bổ</a:t>
            </a:r>
            <a:r>
              <a:rPr lang="en-US" sz="1800" b="1" dirty="0">
                <a:solidFill>
                  <a:schemeClr val="tx2"/>
                </a:solidFill>
              </a:rPr>
              <a:t> sung </a:t>
            </a:r>
            <a:r>
              <a:rPr lang="en-US" sz="1800" b="1" dirty="0" err="1">
                <a:solidFill>
                  <a:schemeClr val="tx2"/>
                </a:solidFill>
              </a:rPr>
              <a:t>thêm</a:t>
            </a:r>
            <a:r>
              <a:rPr lang="en-US" sz="1800" b="1" dirty="0">
                <a:solidFill>
                  <a:schemeClr val="tx2"/>
                </a:solidFill>
              </a:rPr>
              <a:t> </a:t>
            </a:r>
            <a:r>
              <a:rPr lang="en-US" sz="1800" b="1" dirty="0" err="1">
                <a:solidFill>
                  <a:schemeClr val="tx2"/>
                </a:solidFill>
              </a:rPr>
              <a:t>chức</a:t>
            </a:r>
            <a:r>
              <a:rPr lang="en-US" sz="1800" b="1" dirty="0">
                <a:solidFill>
                  <a:schemeClr val="tx2"/>
                </a:solidFill>
              </a:rPr>
              <a:t> </a:t>
            </a:r>
            <a:r>
              <a:rPr lang="en-US" sz="1800" b="1" dirty="0" err="1">
                <a:solidFill>
                  <a:schemeClr val="tx2"/>
                </a:solidFill>
              </a:rPr>
              <a:t>năng</a:t>
            </a:r>
            <a:r>
              <a:rPr lang="en-US" sz="1800" b="1" dirty="0">
                <a:solidFill>
                  <a:schemeClr val="tx2"/>
                </a:solidFill>
              </a:rPr>
              <a:t>, </a:t>
            </a:r>
            <a:r>
              <a:rPr lang="en-US" sz="1800" b="1" dirty="0" err="1">
                <a:solidFill>
                  <a:schemeClr val="tx2"/>
                </a:solidFill>
              </a:rPr>
              <a:t>nhiệm</a:t>
            </a:r>
            <a:r>
              <a:rPr lang="en-US" sz="1800" b="1" dirty="0">
                <a:solidFill>
                  <a:schemeClr val="tx2"/>
                </a:solidFill>
              </a:rPr>
              <a:t> </a:t>
            </a:r>
            <a:r>
              <a:rPr lang="en-US" sz="1800" b="1" dirty="0" err="1">
                <a:solidFill>
                  <a:schemeClr val="tx2"/>
                </a:solidFill>
              </a:rPr>
              <a:t>vụ</a:t>
            </a:r>
            <a:r>
              <a:rPr lang="en-US" sz="1800" b="1" dirty="0">
                <a:solidFill>
                  <a:schemeClr val="tx2"/>
                </a:solidFill>
              </a:rPr>
              <a:t> </a:t>
            </a:r>
            <a:r>
              <a:rPr lang="en-US" sz="1800" b="1" dirty="0" err="1">
                <a:solidFill>
                  <a:schemeClr val="tx2"/>
                </a:solidFill>
              </a:rPr>
              <a:t>chuyển</a:t>
            </a:r>
            <a:r>
              <a:rPr lang="en-US" sz="1800" b="1" dirty="0">
                <a:solidFill>
                  <a:schemeClr val="tx2"/>
                </a:solidFill>
              </a:rPr>
              <a:t> </a:t>
            </a:r>
            <a:r>
              <a:rPr lang="en-US" sz="1800" b="1" dirty="0" err="1">
                <a:solidFill>
                  <a:schemeClr val="tx2"/>
                </a:solidFill>
              </a:rPr>
              <a:t>đổi</a:t>
            </a:r>
            <a:r>
              <a:rPr lang="en-US" sz="1800" b="1" dirty="0">
                <a:solidFill>
                  <a:schemeClr val="tx2"/>
                </a:solidFill>
              </a:rPr>
              <a:t> </a:t>
            </a:r>
            <a:r>
              <a:rPr lang="en-US" sz="1800" b="1" dirty="0" err="1">
                <a:solidFill>
                  <a:schemeClr val="tx2"/>
                </a:solidFill>
              </a:rPr>
              <a:t>số</a:t>
            </a:r>
            <a:r>
              <a:rPr lang="en-US" sz="1800" b="1" dirty="0">
                <a:solidFill>
                  <a:schemeClr val="tx2"/>
                </a:solidFill>
              </a:rPr>
              <a:t>, </a:t>
            </a:r>
            <a:r>
              <a:rPr lang="en-US" sz="1800" b="1" dirty="0" err="1">
                <a:solidFill>
                  <a:schemeClr val="tx2"/>
                </a:solidFill>
              </a:rPr>
              <a:t>lĩnh</a:t>
            </a:r>
            <a:r>
              <a:rPr lang="en-US" sz="1800" b="1" dirty="0">
                <a:solidFill>
                  <a:schemeClr val="tx2"/>
                </a:solidFill>
              </a:rPr>
              <a:t> </a:t>
            </a:r>
            <a:r>
              <a:rPr lang="en-US" sz="1800" b="1" dirty="0" err="1">
                <a:solidFill>
                  <a:schemeClr val="tx2"/>
                </a:solidFill>
              </a:rPr>
              <a:t>vực</a:t>
            </a:r>
            <a:r>
              <a:rPr lang="en-US" sz="1800" b="1" dirty="0">
                <a:solidFill>
                  <a:schemeClr val="tx2"/>
                </a:solidFill>
              </a:rPr>
              <a:t> an </a:t>
            </a:r>
            <a:r>
              <a:rPr lang="en-US" sz="1800" b="1" dirty="0" err="1">
                <a:solidFill>
                  <a:schemeClr val="tx2"/>
                </a:solidFill>
              </a:rPr>
              <a:t>toàn</a:t>
            </a:r>
            <a:r>
              <a:rPr lang="en-US" sz="1800" b="1" dirty="0">
                <a:solidFill>
                  <a:schemeClr val="tx2"/>
                </a:solidFill>
              </a:rPr>
              <a:t> </a:t>
            </a:r>
            <a:r>
              <a:rPr lang="en-US" sz="1800" b="1" dirty="0" err="1">
                <a:solidFill>
                  <a:schemeClr val="tx2"/>
                </a:solidFill>
              </a:rPr>
              <a:t>thông</a:t>
            </a:r>
            <a:r>
              <a:rPr lang="en-US" sz="1800" b="1" dirty="0">
                <a:solidFill>
                  <a:schemeClr val="tx2"/>
                </a:solidFill>
              </a:rPr>
              <a:t> tin, </a:t>
            </a:r>
            <a:r>
              <a:rPr lang="en-US" sz="1800" b="1" dirty="0" err="1">
                <a:solidFill>
                  <a:schemeClr val="tx2"/>
                </a:solidFill>
              </a:rPr>
              <a:t>ứng</a:t>
            </a:r>
            <a:r>
              <a:rPr lang="en-US" sz="1800" b="1" dirty="0">
                <a:solidFill>
                  <a:schemeClr val="tx2"/>
                </a:solidFill>
              </a:rPr>
              <a:t> </a:t>
            </a:r>
            <a:r>
              <a:rPr lang="en-US" sz="1800" b="1" dirty="0" err="1">
                <a:solidFill>
                  <a:schemeClr val="tx2"/>
                </a:solidFill>
              </a:rPr>
              <a:t>cứu</a:t>
            </a:r>
            <a:r>
              <a:rPr lang="en-US" sz="1800" b="1" dirty="0">
                <a:solidFill>
                  <a:schemeClr val="tx2"/>
                </a:solidFill>
              </a:rPr>
              <a:t> </a:t>
            </a:r>
            <a:r>
              <a:rPr lang="en-US" sz="1800" b="1" dirty="0" err="1">
                <a:solidFill>
                  <a:schemeClr val="tx2"/>
                </a:solidFill>
              </a:rPr>
              <a:t>xử</a:t>
            </a:r>
            <a:r>
              <a:rPr lang="en-US" sz="1800" b="1" dirty="0">
                <a:solidFill>
                  <a:schemeClr val="tx2"/>
                </a:solidFill>
              </a:rPr>
              <a:t> </a:t>
            </a:r>
            <a:r>
              <a:rPr lang="en-US" sz="1800" b="1" dirty="0" err="1">
                <a:solidFill>
                  <a:schemeClr val="tx2"/>
                </a:solidFill>
              </a:rPr>
              <a:t>lý</a:t>
            </a:r>
            <a:r>
              <a:rPr lang="en-US" sz="1800" b="1" dirty="0">
                <a:solidFill>
                  <a:schemeClr val="tx2"/>
                </a:solidFill>
              </a:rPr>
              <a:t> </a:t>
            </a:r>
            <a:r>
              <a:rPr lang="en-US" sz="1800" b="1" dirty="0" err="1">
                <a:solidFill>
                  <a:schemeClr val="tx2"/>
                </a:solidFill>
              </a:rPr>
              <a:t>sự</a:t>
            </a:r>
            <a:r>
              <a:rPr lang="en-US" sz="1800" b="1" dirty="0">
                <a:solidFill>
                  <a:schemeClr val="tx2"/>
                </a:solidFill>
              </a:rPr>
              <a:t> </a:t>
            </a:r>
            <a:r>
              <a:rPr lang="en-US" sz="1800" b="1" dirty="0" err="1">
                <a:solidFill>
                  <a:schemeClr val="tx2"/>
                </a:solidFill>
              </a:rPr>
              <a:t>cố</a:t>
            </a:r>
            <a:r>
              <a:rPr lang="en-US" sz="1800" b="1" dirty="0">
                <a:solidFill>
                  <a:schemeClr val="tx2"/>
                </a:solidFill>
              </a:rPr>
              <a:t> an </a:t>
            </a:r>
            <a:r>
              <a:rPr lang="en-US" sz="1800" b="1" dirty="0" err="1">
                <a:solidFill>
                  <a:schemeClr val="tx2"/>
                </a:solidFill>
              </a:rPr>
              <a:t>toàn</a:t>
            </a:r>
            <a:r>
              <a:rPr lang="en-US" sz="1800" b="1" dirty="0">
                <a:solidFill>
                  <a:schemeClr val="tx2"/>
                </a:solidFill>
              </a:rPr>
              <a:t> </a:t>
            </a:r>
            <a:r>
              <a:rPr lang="en-US" sz="1800" b="1" dirty="0" err="1">
                <a:solidFill>
                  <a:schemeClr val="tx2"/>
                </a:solidFill>
              </a:rPr>
              <a:t>thông</a:t>
            </a:r>
            <a:r>
              <a:rPr lang="en-US" sz="1800" b="1" dirty="0">
                <a:solidFill>
                  <a:schemeClr val="tx2"/>
                </a:solidFill>
              </a:rPr>
              <a:t> tin, </a:t>
            </a:r>
            <a:r>
              <a:rPr lang="en-US" sz="1800" b="1" dirty="0" err="1">
                <a:solidFill>
                  <a:schemeClr val="tx2"/>
                </a:solidFill>
              </a:rPr>
              <a:t>đô</a:t>
            </a:r>
            <a:r>
              <a:rPr lang="en-US" sz="1800" b="1" dirty="0">
                <a:solidFill>
                  <a:schemeClr val="tx2"/>
                </a:solidFill>
              </a:rPr>
              <a:t> </a:t>
            </a:r>
            <a:r>
              <a:rPr lang="en-US" sz="1800" b="1" dirty="0" err="1">
                <a:solidFill>
                  <a:schemeClr val="tx2"/>
                </a:solidFill>
              </a:rPr>
              <a:t>thị</a:t>
            </a:r>
            <a:r>
              <a:rPr lang="en-US" sz="1800" b="1" dirty="0">
                <a:solidFill>
                  <a:schemeClr val="tx2"/>
                </a:solidFill>
              </a:rPr>
              <a:t> </a:t>
            </a:r>
            <a:r>
              <a:rPr lang="en-US" sz="1800" b="1" dirty="0" err="1">
                <a:solidFill>
                  <a:schemeClr val="tx2"/>
                </a:solidFill>
              </a:rPr>
              <a:t>thông</a:t>
            </a:r>
            <a:r>
              <a:rPr lang="en-US" sz="1800" b="1" dirty="0">
                <a:solidFill>
                  <a:schemeClr val="tx2"/>
                </a:solidFill>
              </a:rPr>
              <a:t> minh.</a:t>
            </a:r>
          </a:p>
          <a:p>
            <a:pPr marL="457200" indent="-355600" algn="just">
              <a:spcBef>
                <a:spcPts val="0"/>
              </a:spcBef>
              <a:buSzPts val="2000"/>
              <a:buFont typeface="Arial" pitchFamily="34" charset="0"/>
              <a:buChar char="»"/>
            </a:pPr>
            <a:endParaRPr lang="en-US" sz="800" b="1" dirty="0">
              <a:solidFill>
                <a:srgbClr val="0070C0"/>
              </a:solidFill>
            </a:endParaRPr>
          </a:p>
          <a:p>
            <a:pPr marL="457200" indent="-355600" algn="just">
              <a:spcBef>
                <a:spcPts val="0"/>
              </a:spcBef>
              <a:buSzPts val="2000"/>
              <a:buFont typeface="Arial" pitchFamily="34" charset="0"/>
              <a:buChar char="»"/>
            </a:pPr>
            <a:r>
              <a:rPr lang="en-US" sz="1800" b="1" dirty="0" err="1" smtClean="0">
                <a:solidFill>
                  <a:schemeClr val="tx2"/>
                </a:solidFill>
              </a:rPr>
              <a:t>Cơ</a:t>
            </a:r>
            <a:r>
              <a:rPr lang="en-US" sz="1800" b="1" dirty="0" smtClean="0">
                <a:solidFill>
                  <a:schemeClr val="tx2"/>
                </a:solidFill>
              </a:rPr>
              <a:t> </a:t>
            </a:r>
            <a:r>
              <a:rPr lang="en-US" sz="1800" b="1" dirty="0" err="1" smtClean="0">
                <a:solidFill>
                  <a:schemeClr val="tx2"/>
                </a:solidFill>
              </a:rPr>
              <a:t>cấu</a:t>
            </a:r>
            <a:r>
              <a:rPr lang="en-US" sz="1800" b="1" dirty="0" smtClean="0">
                <a:solidFill>
                  <a:schemeClr val="tx2"/>
                </a:solidFill>
              </a:rPr>
              <a:t> </a:t>
            </a:r>
            <a:r>
              <a:rPr lang="en-US" sz="1800" b="1" dirty="0" err="1" smtClean="0">
                <a:solidFill>
                  <a:schemeClr val="tx2"/>
                </a:solidFill>
              </a:rPr>
              <a:t>lại</a:t>
            </a:r>
            <a:r>
              <a:rPr lang="en-US" sz="1800" b="1" dirty="0" smtClean="0">
                <a:solidFill>
                  <a:schemeClr val="tx2"/>
                </a:solidFill>
              </a:rPr>
              <a:t> </a:t>
            </a:r>
            <a:r>
              <a:rPr lang="en-US" sz="1800" b="1" dirty="0" err="1">
                <a:solidFill>
                  <a:schemeClr val="tx2"/>
                </a:solidFill>
              </a:rPr>
              <a:t>Phòng</a:t>
            </a:r>
            <a:r>
              <a:rPr lang="en-US" sz="1800" b="1" dirty="0">
                <a:solidFill>
                  <a:schemeClr val="tx2"/>
                </a:solidFill>
              </a:rPr>
              <a:t> </a:t>
            </a:r>
            <a:r>
              <a:rPr lang="en-US" sz="1800" b="1" dirty="0" err="1">
                <a:solidFill>
                  <a:schemeClr val="tx2"/>
                </a:solidFill>
              </a:rPr>
              <a:t>Công</a:t>
            </a:r>
            <a:r>
              <a:rPr lang="en-US" sz="1800" b="1" dirty="0">
                <a:solidFill>
                  <a:schemeClr val="tx2"/>
                </a:solidFill>
              </a:rPr>
              <a:t> </a:t>
            </a:r>
            <a:r>
              <a:rPr lang="en-US" sz="1800" b="1" dirty="0" err="1">
                <a:solidFill>
                  <a:schemeClr val="tx2"/>
                </a:solidFill>
              </a:rPr>
              <a:t>nghệ</a:t>
            </a:r>
            <a:r>
              <a:rPr lang="en-US" sz="1800" b="1" dirty="0">
                <a:solidFill>
                  <a:schemeClr val="tx2"/>
                </a:solidFill>
              </a:rPr>
              <a:t> </a:t>
            </a:r>
            <a:r>
              <a:rPr lang="en-US" sz="1800" b="1" dirty="0" err="1">
                <a:solidFill>
                  <a:schemeClr val="tx2"/>
                </a:solidFill>
              </a:rPr>
              <a:t>thông</a:t>
            </a:r>
            <a:r>
              <a:rPr lang="en-US" sz="1800" b="1" dirty="0">
                <a:solidFill>
                  <a:schemeClr val="tx2"/>
                </a:solidFill>
              </a:rPr>
              <a:t> tin </a:t>
            </a:r>
            <a:r>
              <a:rPr lang="en-US" sz="1800" b="1" dirty="0" err="1">
                <a:solidFill>
                  <a:schemeClr val="tx2"/>
                </a:solidFill>
              </a:rPr>
              <a:t>thành</a:t>
            </a:r>
            <a:r>
              <a:rPr lang="en-US" sz="1800" b="1" dirty="0">
                <a:solidFill>
                  <a:schemeClr val="tx2"/>
                </a:solidFill>
              </a:rPr>
              <a:t> </a:t>
            </a:r>
            <a:r>
              <a:rPr lang="en-US" sz="1800" b="1" dirty="0" err="1">
                <a:solidFill>
                  <a:schemeClr val="tx2"/>
                </a:solidFill>
              </a:rPr>
              <a:t>Phòng</a:t>
            </a:r>
            <a:r>
              <a:rPr lang="en-US" sz="1800" b="1" dirty="0">
                <a:solidFill>
                  <a:schemeClr val="tx2"/>
                </a:solidFill>
              </a:rPr>
              <a:t> </a:t>
            </a:r>
            <a:r>
              <a:rPr lang="en-US" sz="1800" b="1" dirty="0" err="1">
                <a:solidFill>
                  <a:schemeClr val="tx2"/>
                </a:solidFill>
              </a:rPr>
              <a:t>Chuyển</a:t>
            </a:r>
            <a:r>
              <a:rPr lang="en-US" sz="1800" b="1" dirty="0">
                <a:solidFill>
                  <a:schemeClr val="tx2"/>
                </a:solidFill>
              </a:rPr>
              <a:t> </a:t>
            </a:r>
            <a:r>
              <a:rPr lang="en-US" sz="1800" b="1" dirty="0" err="1">
                <a:solidFill>
                  <a:schemeClr val="tx2"/>
                </a:solidFill>
              </a:rPr>
              <a:t>đổi</a:t>
            </a:r>
            <a:r>
              <a:rPr lang="en-US" sz="1800" b="1" dirty="0">
                <a:solidFill>
                  <a:schemeClr val="tx2"/>
                </a:solidFill>
              </a:rPr>
              <a:t> </a:t>
            </a:r>
            <a:r>
              <a:rPr lang="en-US" sz="1800" b="1" dirty="0" err="1">
                <a:solidFill>
                  <a:schemeClr val="tx2"/>
                </a:solidFill>
              </a:rPr>
              <a:t>số</a:t>
            </a:r>
            <a:r>
              <a:rPr lang="en-US" sz="1800" b="1" dirty="0">
                <a:solidFill>
                  <a:schemeClr val="tx2"/>
                </a:solidFill>
              </a:rPr>
              <a:t>.</a:t>
            </a:r>
          </a:p>
          <a:p>
            <a:pPr marL="457200" indent="-355600" algn="just">
              <a:spcBef>
                <a:spcPts val="0"/>
              </a:spcBef>
              <a:buSzPts val="2000"/>
              <a:buFont typeface="Arial" pitchFamily="34" charset="0"/>
              <a:buChar char="»"/>
            </a:pPr>
            <a:endParaRPr lang="en-US" sz="800" b="1" dirty="0">
              <a:solidFill>
                <a:schemeClr val="tx2"/>
              </a:solidFill>
            </a:endParaRPr>
          </a:p>
          <a:p>
            <a:pPr marL="457200" indent="-355600" algn="just">
              <a:spcBef>
                <a:spcPts val="0"/>
              </a:spcBef>
              <a:buSzPts val="2000"/>
              <a:buFont typeface="Arial" pitchFamily="34" charset="0"/>
              <a:buChar char="»"/>
            </a:pPr>
            <a:r>
              <a:rPr lang="en-US" sz="1800" b="1" dirty="0" err="1">
                <a:solidFill>
                  <a:schemeClr val="tx2"/>
                </a:solidFill>
              </a:rPr>
              <a:t>Phòng</a:t>
            </a:r>
            <a:r>
              <a:rPr lang="en-US" sz="1800" b="1" dirty="0">
                <a:solidFill>
                  <a:schemeClr val="tx2"/>
                </a:solidFill>
              </a:rPr>
              <a:t> </a:t>
            </a:r>
            <a:r>
              <a:rPr lang="en-US" sz="1800" b="1" dirty="0" err="1">
                <a:solidFill>
                  <a:schemeClr val="tx2"/>
                </a:solidFill>
              </a:rPr>
              <a:t>Bưu</a:t>
            </a:r>
            <a:r>
              <a:rPr lang="en-US" sz="1800" b="1" dirty="0">
                <a:solidFill>
                  <a:schemeClr val="tx2"/>
                </a:solidFill>
              </a:rPr>
              <a:t> </a:t>
            </a:r>
            <a:r>
              <a:rPr lang="en-US" sz="1800" b="1" dirty="0" err="1">
                <a:solidFill>
                  <a:schemeClr val="tx2"/>
                </a:solidFill>
              </a:rPr>
              <a:t>chính</a:t>
            </a:r>
            <a:r>
              <a:rPr lang="en-US" sz="1800" b="1" dirty="0">
                <a:solidFill>
                  <a:schemeClr val="tx2"/>
                </a:solidFill>
              </a:rPr>
              <a:t> </a:t>
            </a:r>
            <a:r>
              <a:rPr lang="en-US" sz="1800" b="1" dirty="0" err="1">
                <a:solidFill>
                  <a:schemeClr val="tx2"/>
                </a:solidFill>
              </a:rPr>
              <a:t>viễn</a:t>
            </a:r>
            <a:r>
              <a:rPr lang="en-US" sz="1800" b="1" dirty="0">
                <a:solidFill>
                  <a:schemeClr val="tx2"/>
                </a:solidFill>
              </a:rPr>
              <a:t> </a:t>
            </a:r>
            <a:r>
              <a:rPr lang="en-US" sz="1800" b="1" dirty="0" err="1">
                <a:solidFill>
                  <a:schemeClr val="tx2"/>
                </a:solidFill>
              </a:rPr>
              <a:t>thông</a:t>
            </a:r>
            <a:r>
              <a:rPr lang="en-US" sz="1800" b="1" dirty="0">
                <a:solidFill>
                  <a:schemeClr val="tx2"/>
                </a:solidFill>
              </a:rPr>
              <a:t> </a:t>
            </a:r>
            <a:r>
              <a:rPr lang="en-US" sz="1800" b="1" dirty="0" err="1">
                <a:solidFill>
                  <a:schemeClr val="tx2"/>
                </a:solidFill>
              </a:rPr>
              <a:t>thành</a:t>
            </a:r>
            <a:r>
              <a:rPr lang="en-US" sz="1800" b="1" dirty="0">
                <a:solidFill>
                  <a:schemeClr val="tx2"/>
                </a:solidFill>
              </a:rPr>
              <a:t> </a:t>
            </a:r>
            <a:r>
              <a:rPr lang="en-US" sz="1800" b="1" dirty="0" err="1">
                <a:solidFill>
                  <a:schemeClr val="tx2"/>
                </a:solidFill>
              </a:rPr>
              <a:t>Phòng</a:t>
            </a:r>
            <a:r>
              <a:rPr lang="en-US" sz="1800" b="1" dirty="0">
                <a:solidFill>
                  <a:schemeClr val="tx2"/>
                </a:solidFill>
              </a:rPr>
              <a:t> </a:t>
            </a:r>
            <a:r>
              <a:rPr lang="en-US" sz="1800" b="1" dirty="0" err="1">
                <a:solidFill>
                  <a:schemeClr val="tx2"/>
                </a:solidFill>
              </a:rPr>
              <a:t>Hạ</a:t>
            </a:r>
            <a:r>
              <a:rPr lang="en-US" sz="1800" b="1" dirty="0">
                <a:solidFill>
                  <a:schemeClr val="tx2"/>
                </a:solidFill>
              </a:rPr>
              <a:t> </a:t>
            </a:r>
            <a:r>
              <a:rPr lang="en-US" sz="1800" b="1" dirty="0" err="1">
                <a:solidFill>
                  <a:schemeClr val="tx2"/>
                </a:solidFill>
              </a:rPr>
              <a:t>tầng</a:t>
            </a:r>
            <a:r>
              <a:rPr lang="en-US" sz="1800" b="1" dirty="0">
                <a:solidFill>
                  <a:schemeClr val="tx2"/>
                </a:solidFill>
              </a:rPr>
              <a:t> </a:t>
            </a:r>
            <a:r>
              <a:rPr lang="en-US" sz="1800" b="1" dirty="0" err="1">
                <a:solidFill>
                  <a:schemeClr val="tx2"/>
                </a:solidFill>
              </a:rPr>
              <a:t>số</a:t>
            </a:r>
            <a:r>
              <a:rPr lang="en-US" sz="1800" b="1" dirty="0">
                <a:solidFill>
                  <a:schemeClr val="tx2"/>
                </a:solidFill>
              </a:rPr>
              <a:t>.</a:t>
            </a:r>
          </a:p>
          <a:p>
            <a:pPr marL="457200" indent="-355600" algn="just">
              <a:spcBef>
                <a:spcPts val="0"/>
              </a:spcBef>
              <a:buSzPts val="2000"/>
              <a:buFont typeface="Arial" pitchFamily="34" charset="0"/>
              <a:buChar char="»"/>
            </a:pPr>
            <a:endParaRPr lang="en-US" sz="1000" b="1" dirty="0">
              <a:solidFill>
                <a:schemeClr val="tx2"/>
              </a:solidFill>
            </a:endParaRPr>
          </a:p>
          <a:p>
            <a:pPr marL="457200" indent="-355600" algn="just">
              <a:spcBef>
                <a:spcPts val="0"/>
              </a:spcBef>
              <a:buSzPts val="2000"/>
              <a:buFont typeface="Arial" pitchFamily="34" charset="0"/>
              <a:buChar char="»"/>
            </a:pPr>
            <a:r>
              <a:rPr lang="en-US" sz="1800" b="1" dirty="0" err="1">
                <a:solidFill>
                  <a:schemeClr val="tx2"/>
                </a:solidFill>
              </a:rPr>
              <a:t>Trung</a:t>
            </a:r>
            <a:r>
              <a:rPr lang="en-US" sz="1800" b="1" dirty="0">
                <a:solidFill>
                  <a:schemeClr val="tx2"/>
                </a:solidFill>
              </a:rPr>
              <a:t> </a:t>
            </a:r>
            <a:r>
              <a:rPr lang="en-US" sz="1800" b="1" dirty="0" err="1">
                <a:solidFill>
                  <a:schemeClr val="tx2"/>
                </a:solidFill>
              </a:rPr>
              <a:t>tâm</a:t>
            </a:r>
            <a:r>
              <a:rPr lang="en-US" sz="1800" b="1" dirty="0">
                <a:solidFill>
                  <a:schemeClr val="tx2"/>
                </a:solidFill>
              </a:rPr>
              <a:t> </a:t>
            </a:r>
            <a:r>
              <a:rPr lang="en-US" sz="1800" b="1" dirty="0" err="1">
                <a:solidFill>
                  <a:schemeClr val="tx2"/>
                </a:solidFill>
              </a:rPr>
              <a:t>Công</a:t>
            </a:r>
            <a:r>
              <a:rPr lang="en-US" sz="1800" b="1" dirty="0">
                <a:solidFill>
                  <a:schemeClr val="tx2"/>
                </a:solidFill>
              </a:rPr>
              <a:t> </a:t>
            </a:r>
            <a:r>
              <a:rPr lang="en-US" sz="1800" b="1" dirty="0" err="1">
                <a:solidFill>
                  <a:schemeClr val="tx2"/>
                </a:solidFill>
              </a:rPr>
              <a:t>nghệ</a:t>
            </a:r>
            <a:r>
              <a:rPr lang="en-US" sz="1800" b="1" dirty="0">
                <a:solidFill>
                  <a:schemeClr val="tx2"/>
                </a:solidFill>
              </a:rPr>
              <a:t> </a:t>
            </a:r>
            <a:r>
              <a:rPr lang="en-US" sz="1800" b="1" dirty="0" err="1">
                <a:solidFill>
                  <a:schemeClr val="tx2"/>
                </a:solidFill>
              </a:rPr>
              <a:t>thông</a:t>
            </a:r>
            <a:r>
              <a:rPr lang="en-US" sz="1800" b="1" dirty="0">
                <a:solidFill>
                  <a:schemeClr val="tx2"/>
                </a:solidFill>
              </a:rPr>
              <a:t> tin </a:t>
            </a:r>
            <a:r>
              <a:rPr lang="en-US" sz="1800" b="1" dirty="0" err="1">
                <a:solidFill>
                  <a:schemeClr val="tx2"/>
                </a:solidFill>
              </a:rPr>
              <a:t>và</a:t>
            </a:r>
            <a:r>
              <a:rPr lang="en-US" sz="1800" b="1" dirty="0">
                <a:solidFill>
                  <a:schemeClr val="tx2"/>
                </a:solidFill>
              </a:rPr>
              <a:t> </a:t>
            </a:r>
            <a:r>
              <a:rPr lang="en-US" sz="1800" b="1" dirty="0" err="1">
                <a:solidFill>
                  <a:schemeClr val="tx2"/>
                </a:solidFill>
              </a:rPr>
              <a:t>Truyền</a:t>
            </a:r>
            <a:r>
              <a:rPr lang="en-US" sz="1800" b="1" dirty="0">
                <a:solidFill>
                  <a:schemeClr val="tx2"/>
                </a:solidFill>
              </a:rPr>
              <a:t> </a:t>
            </a:r>
            <a:r>
              <a:rPr lang="en-US" sz="1800" b="1" dirty="0" err="1">
                <a:solidFill>
                  <a:schemeClr val="tx2"/>
                </a:solidFill>
              </a:rPr>
              <a:t>thông</a:t>
            </a:r>
            <a:r>
              <a:rPr lang="en-US" sz="1800" b="1" dirty="0">
                <a:solidFill>
                  <a:schemeClr val="tx2"/>
                </a:solidFill>
              </a:rPr>
              <a:t> </a:t>
            </a:r>
            <a:r>
              <a:rPr lang="en-US" sz="1800" b="1" dirty="0" err="1">
                <a:solidFill>
                  <a:schemeClr val="tx2"/>
                </a:solidFill>
              </a:rPr>
              <a:t>thành</a:t>
            </a:r>
            <a:r>
              <a:rPr lang="en-US" sz="1800" b="1" dirty="0">
                <a:solidFill>
                  <a:schemeClr val="tx2"/>
                </a:solidFill>
              </a:rPr>
              <a:t> </a:t>
            </a:r>
            <a:r>
              <a:rPr lang="en-US" sz="1800" b="1" dirty="0" err="1">
                <a:solidFill>
                  <a:schemeClr val="tx2"/>
                </a:solidFill>
              </a:rPr>
              <a:t>Trung</a:t>
            </a:r>
            <a:r>
              <a:rPr lang="en-US" sz="1800" b="1" dirty="0">
                <a:solidFill>
                  <a:schemeClr val="tx2"/>
                </a:solidFill>
              </a:rPr>
              <a:t> </a:t>
            </a:r>
            <a:r>
              <a:rPr lang="en-US" sz="1800" b="1" dirty="0" err="1">
                <a:solidFill>
                  <a:schemeClr val="tx2"/>
                </a:solidFill>
              </a:rPr>
              <a:t>tâm</a:t>
            </a:r>
            <a:r>
              <a:rPr lang="en-US" sz="1800" b="1" dirty="0">
                <a:solidFill>
                  <a:schemeClr val="tx2"/>
                </a:solidFill>
              </a:rPr>
              <a:t> </a:t>
            </a:r>
            <a:r>
              <a:rPr lang="en-US" sz="1800" b="1" dirty="0" err="1">
                <a:solidFill>
                  <a:schemeClr val="tx2"/>
                </a:solidFill>
              </a:rPr>
              <a:t>Công</a:t>
            </a:r>
            <a:r>
              <a:rPr lang="en-US" sz="1800" b="1" dirty="0">
                <a:solidFill>
                  <a:schemeClr val="tx2"/>
                </a:solidFill>
              </a:rPr>
              <a:t> </a:t>
            </a:r>
            <a:r>
              <a:rPr lang="en-US" sz="1800" b="1" dirty="0" err="1">
                <a:solidFill>
                  <a:schemeClr val="tx2"/>
                </a:solidFill>
              </a:rPr>
              <a:t>nghệ</a:t>
            </a:r>
            <a:r>
              <a:rPr lang="en-US" sz="1800" b="1" dirty="0">
                <a:solidFill>
                  <a:schemeClr val="tx2"/>
                </a:solidFill>
              </a:rPr>
              <a:t> </a:t>
            </a:r>
            <a:r>
              <a:rPr lang="en-US" sz="1800" b="1" dirty="0" err="1">
                <a:solidFill>
                  <a:schemeClr val="tx2"/>
                </a:solidFill>
              </a:rPr>
              <a:t>số</a:t>
            </a:r>
            <a:r>
              <a:rPr lang="en-US" sz="1800" b="1" dirty="0">
                <a:solidFill>
                  <a:schemeClr val="tx2"/>
                </a:solidFill>
              </a:rPr>
              <a:t>.</a:t>
            </a:r>
          </a:p>
          <a:p>
            <a:pPr marL="457200" indent="-355600" algn="just">
              <a:spcBef>
                <a:spcPts val="0"/>
              </a:spcBef>
              <a:buSzPts val="2000"/>
              <a:buFont typeface="Arial" pitchFamily="34" charset="0"/>
              <a:buChar char="»"/>
            </a:pPr>
            <a:endParaRPr lang="en-US" sz="1600" b="1" dirty="0">
              <a:solidFill>
                <a:schemeClr val="tx2"/>
              </a:solidFill>
            </a:endParaRPr>
          </a:p>
          <a:p>
            <a:pPr marL="457200" indent="-355600" algn="just">
              <a:spcBef>
                <a:spcPts val="0"/>
              </a:spcBef>
              <a:buSzPts val="2000"/>
              <a:buFont typeface="Arial" pitchFamily="34" charset="0"/>
              <a:buChar char="»"/>
            </a:pPr>
            <a:endParaRPr lang="en-US" sz="1600" b="1" dirty="0">
              <a:solidFill>
                <a:srgbClr val="0070C0"/>
              </a:solidFill>
            </a:endParaRPr>
          </a:p>
          <a:p>
            <a:pPr marL="457200" indent="-355600" algn="just">
              <a:spcBef>
                <a:spcPts val="0"/>
              </a:spcBef>
              <a:buSzPts val="2000"/>
              <a:buFont typeface="Arial" pitchFamily="34" charset="0"/>
              <a:buChar char="»"/>
            </a:pPr>
            <a:endParaRPr lang="en-US" sz="1600" b="1" dirty="0">
              <a:solidFill>
                <a:srgbClr val="0070C0"/>
              </a:solidFill>
              <a:cs typeface="Times New Roman" pitchFamily="18" charset="0"/>
              <a:sym typeface="Arial" charset="0"/>
            </a:endParaRPr>
          </a:p>
          <a:p>
            <a:pPr marL="457200" indent="-355600" algn="just">
              <a:spcBef>
                <a:spcPts val="0"/>
              </a:spcBef>
              <a:buSzPts val="2000"/>
              <a:buFont typeface="Arial" pitchFamily="34" charset="0"/>
              <a:buChar char="»"/>
            </a:pPr>
            <a:endParaRPr lang="en-US" sz="1600" b="1"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7008" y="785873"/>
            <a:ext cx="4505906" cy="3005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4"/>
          <p:cNvSpPr txBox="1">
            <a:spLocks/>
          </p:cNvSpPr>
          <p:nvPr/>
        </p:nvSpPr>
        <p:spPr>
          <a:xfrm>
            <a:off x="3267384" y="109857"/>
            <a:ext cx="5428632"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err="1" smtClean="0">
                <a:solidFill>
                  <a:srgbClr val="FF0000"/>
                </a:solidFill>
                <a:latin typeface="+mn-lt"/>
              </a:rPr>
              <a:t>MÔ</a:t>
            </a:r>
            <a:r>
              <a:rPr lang="en-US" sz="1600" b="1" dirty="0" smtClean="0">
                <a:solidFill>
                  <a:srgbClr val="FF0000"/>
                </a:solidFill>
                <a:latin typeface="+mn-lt"/>
              </a:rPr>
              <a:t> </a:t>
            </a:r>
            <a:r>
              <a:rPr lang="en-US" sz="1600" b="1" dirty="0" err="1" smtClean="0">
                <a:solidFill>
                  <a:srgbClr val="FF0000"/>
                </a:solidFill>
                <a:latin typeface="+mn-lt"/>
              </a:rPr>
              <a:t>HÌNH</a:t>
            </a:r>
            <a:r>
              <a:rPr lang="en-US" sz="1600" b="1" dirty="0" smtClean="0">
                <a:solidFill>
                  <a:srgbClr val="FF0000"/>
                </a:solidFill>
                <a:latin typeface="+mn-lt"/>
              </a:rPr>
              <a:t> </a:t>
            </a:r>
            <a:r>
              <a:rPr lang="en-US" sz="1600" b="1" dirty="0" err="1" smtClean="0">
                <a:solidFill>
                  <a:srgbClr val="FF0000"/>
                </a:solidFill>
                <a:latin typeface="+mn-lt"/>
              </a:rPr>
              <a:t>CHUYỂN</a:t>
            </a:r>
            <a:r>
              <a:rPr lang="en-US" sz="1600" b="1" dirty="0" smtClean="0">
                <a:solidFill>
                  <a:srgbClr val="FF0000"/>
                </a:solidFill>
                <a:latin typeface="+mn-lt"/>
              </a:rPr>
              <a:t> </a:t>
            </a:r>
            <a:r>
              <a:rPr lang="en-US" sz="1600" b="1" dirty="0" err="1" smtClean="0">
                <a:solidFill>
                  <a:srgbClr val="FF0000"/>
                </a:solidFill>
                <a:latin typeface="+mn-lt"/>
              </a:rPr>
              <a:t>ĐỔI</a:t>
            </a:r>
            <a:r>
              <a:rPr lang="en-US" sz="1600" b="1" dirty="0" smtClean="0">
                <a:solidFill>
                  <a:srgbClr val="FF0000"/>
                </a:solidFill>
                <a:latin typeface="+mn-lt"/>
              </a:rPr>
              <a:t> </a:t>
            </a:r>
            <a:r>
              <a:rPr lang="en-US" sz="1600" b="1" dirty="0" err="1" smtClean="0">
                <a:solidFill>
                  <a:srgbClr val="FF0000"/>
                </a:solidFill>
                <a:latin typeface="+mn-lt"/>
              </a:rPr>
              <a:t>SỐ</a:t>
            </a:r>
            <a:r>
              <a:rPr lang="en-US" sz="1600" b="1" dirty="0" smtClean="0">
                <a:solidFill>
                  <a:srgbClr val="FF0000"/>
                </a:solidFill>
                <a:latin typeface="+mn-lt"/>
              </a:rPr>
              <a:t> </a:t>
            </a:r>
            <a:r>
              <a:rPr lang="en-US" sz="1600" b="1" dirty="0" err="1" smtClean="0">
                <a:solidFill>
                  <a:srgbClr val="FF0000"/>
                </a:solidFill>
                <a:latin typeface="+mn-lt"/>
              </a:rPr>
              <a:t>CẤP</a:t>
            </a:r>
            <a:r>
              <a:rPr lang="en-US" sz="1600" b="1" dirty="0" smtClean="0">
                <a:solidFill>
                  <a:srgbClr val="FF0000"/>
                </a:solidFill>
                <a:latin typeface="+mn-lt"/>
              </a:rPr>
              <a:t> </a:t>
            </a:r>
            <a:r>
              <a:rPr lang="en-US" sz="1600" b="1" dirty="0" err="1" smtClean="0">
                <a:solidFill>
                  <a:srgbClr val="FF0000"/>
                </a:solidFill>
                <a:latin typeface="+mn-lt"/>
              </a:rPr>
              <a:t>TỈNH</a:t>
            </a:r>
            <a:r>
              <a:rPr lang="en-US" sz="1600" b="1" dirty="0" smtClean="0">
                <a:solidFill>
                  <a:srgbClr val="FF0000"/>
                </a:solidFill>
                <a:latin typeface="+mn-lt"/>
              </a:rPr>
              <a:t> </a:t>
            </a:r>
            <a:r>
              <a:rPr lang="en-US" sz="1600" b="1" dirty="0" err="1" smtClean="0">
                <a:solidFill>
                  <a:srgbClr val="FF0000"/>
                </a:solidFill>
                <a:latin typeface="+mn-lt"/>
              </a:rPr>
              <a:t>TẠI</a:t>
            </a:r>
            <a:r>
              <a:rPr lang="en-US" sz="1600" b="1" dirty="0" smtClean="0">
                <a:solidFill>
                  <a:srgbClr val="FF0000"/>
                </a:solidFill>
                <a:latin typeface="+mn-lt"/>
              </a:rPr>
              <a:t> </a:t>
            </a:r>
            <a:r>
              <a:rPr lang="en-US" sz="1600" b="1" dirty="0" err="1" smtClean="0">
                <a:solidFill>
                  <a:srgbClr val="FF0000"/>
                </a:solidFill>
                <a:latin typeface="+mn-lt"/>
              </a:rPr>
              <a:t>LẠNG</a:t>
            </a:r>
            <a:r>
              <a:rPr lang="en-US" sz="1600" b="1" dirty="0" smtClean="0">
                <a:solidFill>
                  <a:srgbClr val="FF0000"/>
                </a:solidFill>
                <a:latin typeface="+mn-lt"/>
              </a:rPr>
              <a:t> </a:t>
            </a:r>
            <a:r>
              <a:rPr lang="en-US" sz="1600" b="1" dirty="0">
                <a:solidFill>
                  <a:srgbClr val="FF0000"/>
                </a:solidFill>
                <a:latin typeface="+mn-lt"/>
              </a:rPr>
              <a:t>SƠN</a:t>
            </a:r>
            <a:endParaRPr lang="en-US" sz="1600" dirty="0">
              <a:latin typeface="+mn-lt"/>
            </a:endParaRPr>
          </a:p>
        </p:txBody>
      </p:sp>
    </p:spTree>
    <p:extLst>
      <p:ext uri="{BB962C8B-B14F-4D97-AF65-F5344CB8AC3E}">
        <p14:creationId xmlns:p14="http://schemas.microsoft.com/office/powerpoint/2010/main" val="2106846900"/>
      </p:ext>
    </p:extLst>
  </p:cSld>
  <p:clrMapOvr>
    <a:masterClrMapping/>
  </p:clrMapOvr>
  <mc:AlternateContent xmlns:mc="http://schemas.openxmlformats.org/markup-compatibility/2006">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huong\Desktop\Anh Lang Son\Logo_Lang_S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137670"/>
            <a:ext cx="732086" cy="732086"/>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203;p17"/>
          <p:cNvSpPr txBox="1">
            <a:spLocks/>
          </p:cNvSpPr>
          <p:nvPr/>
        </p:nvSpPr>
        <p:spPr>
          <a:xfrm>
            <a:off x="8153400" y="1219200"/>
            <a:ext cx="3657600" cy="50292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just">
              <a:spcBef>
                <a:spcPts val="0"/>
              </a:spcBef>
              <a:buSzPts val="2000"/>
              <a:buNone/>
            </a:pPr>
            <a:r>
              <a:rPr lang="fi-FI" sz="1800" b="1" dirty="0">
                <a:solidFill>
                  <a:srgbClr val="002060"/>
                </a:solidFill>
              </a:rPr>
              <a:t>Chuyển đổi số tác động góp phần:</a:t>
            </a:r>
          </a:p>
          <a:p>
            <a:pPr marL="457200" indent="-355600" algn="just">
              <a:spcBef>
                <a:spcPts val="0"/>
              </a:spcBef>
              <a:buSzPts val="2000"/>
              <a:buFont typeface="Arial" pitchFamily="34" charset="0"/>
              <a:buChar char="»"/>
            </a:pPr>
            <a:endParaRPr lang="fi-FI" sz="1600" b="1" dirty="0">
              <a:solidFill>
                <a:srgbClr val="002060"/>
              </a:solidFill>
            </a:endParaRPr>
          </a:p>
          <a:p>
            <a:pPr marL="457200" indent="-355600" algn="just">
              <a:spcBef>
                <a:spcPts val="0"/>
              </a:spcBef>
              <a:buSzPts val="2000"/>
              <a:buFont typeface="Arial" pitchFamily="34" charset="0"/>
              <a:buChar char="»"/>
            </a:pPr>
            <a:r>
              <a:rPr lang="fi-FI" sz="1600" b="1" dirty="0">
                <a:solidFill>
                  <a:srgbClr val="002060"/>
                </a:solidFill>
              </a:rPr>
              <a:t>Nâng tổng kim ngạch xuất nhập khẩu tăng 52%.</a:t>
            </a:r>
          </a:p>
          <a:p>
            <a:pPr marL="457200" indent="-355600" algn="just">
              <a:spcBef>
                <a:spcPts val="0"/>
              </a:spcBef>
              <a:buSzPts val="2000"/>
              <a:buFont typeface="Arial" pitchFamily="34" charset="0"/>
              <a:buChar char="»"/>
            </a:pPr>
            <a:endParaRPr lang="en-US" sz="1600" b="1" dirty="0">
              <a:solidFill>
                <a:srgbClr val="002060"/>
              </a:solidFill>
            </a:endParaRPr>
          </a:p>
          <a:p>
            <a:pPr marL="457200" indent="-355600" algn="just">
              <a:spcBef>
                <a:spcPts val="0"/>
              </a:spcBef>
              <a:buSzPts val="2000"/>
              <a:buFont typeface="Arial" pitchFamily="34" charset="0"/>
              <a:buChar char="»"/>
            </a:pPr>
            <a:r>
              <a:rPr lang="nl-NL" sz="1600" b="1" dirty="0">
                <a:solidFill>
                  <a:srgbClr val="002060"/>
                </a:solidFill>
              </a:rPr>
              <a:t>Huy động vốn tăng 6,2%.</a:t>
            </a:r>
          </a:p>
          <a:p>
            <a:pPr marL="457200" indent="-355600" algn="just">
              <a:spcBef>
                <a:spcPts val="0"/>
              </a:spcBef>
              <a:buSzPts val="2000"/>
              <a:buFont typeface="Arial" pitchFamily="34" charset="0"/>
              <a:buChar char="»"/>
            </a:pPr>
            <a:endParaRPr lang="nl-NL" sz="1600" b="1" dirty="0">
              <a:solidFill>
                <a:srgbClr val="002060"/>
              </a:solidFill>
            </a:endParaRPr>
          </a:p>
          <a:p>
            <a:pPr marL="457200" indent="-355600" algn="just">
              <a:spcBef>
                <a:spcPts val="0"/>
              </a:spcBef>
              <a:buSzPts val="2000"/>
              <a:buFont typeface="Arial" pitchFamily="34" charset="0"/>
              <a:buChar char="»"/>
            </a:pPr>
            <a:r>
              <a:rPr lang="it-IT" sz="1600" b="1" dirty="0">
                <a:solidFill>
                  <a:srgbClr val="002060"/>
                </a:solidFill>
              </a:rPr>
              <a:t>Thu ngân sách tăng 48% </a:t>
            </a:r>
            <a:r>
              <a:rPr lang="fi-FI" sz="1600" b="1" dirty="0">
                <a:solidFill>
                  <a:srgbClr val="002060"/>
                </a:solidFill>
              </a:rPr>
              <a:t>so với năm 2020.</a:t>
            </a:r>
          </a:p>
          <a:p>
            <a:pPr marL="457200" indent="-355600" algn="just">
              <a:spcBef>
                <a:spcPts val="0"/>
              </a:spcBef>
              <a:buSzPts val="2000"/>
              <a:buFont typeface="Arial" pitchFamily="34" charset="0"/>
              <a:buChar char="»"/>
            </a:pPr>
            <a:endParaRPr lang="fi-FI" sz="1600" b="1" dirty="0">
              <a:solidFill>
                <a:srgbClr val="002060"/>
              </a:solidFill>
            </a:endParaRPr>
          </a:p>
          <a:p>
            <a:pPr marL="457200" indent="-355600" algn="just">
              <a:spcBef>
                <a:spcPts val="0"/>
              </a:spcBef>
              <a:buSzPts val="2000"/>
              <a:buFont typeface="Arial" pitchFamily="34" charset="0"/>
              <a:buChar char="»"/>
            </a:pPr>
            <a:r>
              <a:rPr lang="fi-FI" sz="1600" b="1" dirty="0">
                <a:solidFill>
                  <a:srgbClr val="002060"/>
                </a:solidFill>
              </a:rPr>
              <a:t>Số hộ nghèo giảm 2</a:t>
            </a:r>
            <a:r>
              <a:rPr lang="fi-FI" sz="1600" b="1" dirty="0" smtClean="0">
                <a:solidFill>
                  <a:srgbClr val="002060"/>
                </a:solidFill>
              </a:rPr>
              <a:t>%.</a:t>
            </a:r>
            <a:endParaRPr lang="fi-FI" sz="1600" b="1" dirty="0">
              <a:solidFill>
                <a:srgbClr val="002060"/>
              </a:solidFill>
            </a:endParaRPr>
          </a:p>
          <a:p>
            <a:pPr marL="457200" indent="-355600" algn="just">
              <a:spcBef>
                <a:spcPts val="0"/>
              </a:spcBef>
              <a:buSzPts val="2000"/>
              <a:buFont typeface="Arial" pitchFamily="34" charset="0"/>
              <a:buChar char="»"/>
            </a:pPr>
            <a:endParaRPr lang="en-US" sz="1600" b="1" dirty="0">
              <a:solidFill>
                <a:srgbClr val="002060"/>
              </a:solidFill>
            </a:endParaRPr>
          </a:p>
          <a:p>
            <a:pPr marL="457200" indent="-355600" algn="just">
              <a:spcBef>
                <a:spcPts val="0"/>
              </a:spcBef>
              <a:buSzPts val="2000"/>
              <a:buFont typeface="Arial" pitchFamily="34" charset="0"/>
              <a:buChar char="»"/>
            </a:pPr>
            <a:r>
              <a:rPr lang="fi-FI" sz="1600" b="1" dirty="0">
                <a:solidFill>
                  <a:srgbClr val="002060"/>
                </a:solidFill>
              </a:rPr>
              <a:t>GRDP trên địa bàn năm 2021 là 6,67%, đứng thứ 15 cả nước và thứ 3 khu vực 14 tỉnh trung du miền núi phía </a:t>
            </a:r>
            <a:r>
              <a:rPr lang="fi-FI" sz="1600" b="1" dirty="0" smtClean="0">
                <a:solidFill>
                  <a:srgbClr val="002060"/>
                </a:solidFill>
              </a:rPr>
              <a:t>Bắc.</a:t>
            </a:r>
            <a:endParaRPr lang="en-US" sz="1600" b="1" dirty="0">
              <a:solidFill>
                <a:srgbClr val="002060"/>
              </a:solidFill>
            </a:endParaRPr>
          </a:p>
          <a:p>
            <a:pPr marL="457200" indent="-355600" algn="just">
              <a:spcBef>
                <a:spcPts val="0"/>
              </a:spcBef>
              <a:buSzPts val="2000"/>
              <a:buFont typeface="Arial" pitchFamily="34" charset="0"/>
              <a:buChar char="»"/>
            </a:pPr>
            <a:endParaRPr lang="en-US" sz="1600" b="1" dirty="0">
              <a:solidFill>
                <a:srgbClr val="002060"/>
              </a:solidFill>
            </a:endParaRPr>
          </a:p>
          <a:p>
            <a:pPr marL="457200" indent="-355600" algn="just">
              <a:spcBef>
                <a:spcPts val="0"/>
              </a:spcBef>
              <a:buSzPts val="2000"/>
              <a:buFont typeface="Arial" pitchFamily="34" charset="0"/>
              <a:buChar char="»"/>
            </a:pPr>
            <a:endParaRPr lang="en-US" sz="1600" b="1" dirty="0">
              <a:solidFill>
                <a:srgbClr val="002060"/>
              </a:solidFill>
            </a:endParaRPr>
          </a:p>
          <a:p>
            <a:pPr marL="457200" indent="-355600" algn="just">
              <a:spcBef>
                <a:spcPts val="0"/>
              </a:spcBef>
              <a:buSzPts val="2000"/>
              <a:buFont typeface="Arial" pitchFamily="34" charset="0"/>
              <a:buChar char="»"/>
            </a:pPr>
            <a:endParaRPr lang="en-US" sz="1600" b="1" dirty="0">
              <a:solidFill>
                <a:srgbClr val="00206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7274966"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4"/>
          <p:cNvSpPr txBox="1">
            <a:spLocks/>
          </p:cNvSpPr>
          <p:nvPr/>
        </p:nvSpPr>
        <p:spPr>
          <a:xfrm>
            <a:off x="3352800" y="139592"/>
            <a:ext cx="5428632"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err="1" smtClean="0">
                <a:solidFill>
                  <a:srgbClr val="FF0000"/>
                </a:solidFill>
                <a:latin typeface="+mn-lt"/>
              </a:rPr>
              <a:t>MÔ</a:t>
            </a:r>
            <a:r>
              <a:rPr lang="en-US" sz="1600" b="1" dirty="0" smtClean="0">
                <a:solidFill>
                  <a:srgbClr val="FF0000"/>
                </a:solidFill>
                <a:latin typeface="+mn-lt"/>
              </a:rPr>
              <a:t> </a:t>
            </a:r>
            <a:r>
              <a:rPr lang="en-US" sz="1600" b="1" dirty="0" err="1" smtClean="0">
                <a:solidFill>
                  <a:srgbClr val="FF0000"/>
                </a:solidFill>
                <a:latin typeface="+mn-lt"/>
              </a:rPr>
              <a:t>HÌNH</a:t>
            </a:r>
            <a:r>
              <a:rPr lang="en-US" sz="1600" b="1" dirty="0" smtClean="0">
                <a:solidFill>
                  <a:srgbClr val="FF0000"/>
                </a:solidFill>
                <a:latin typeface="+mn-lt"/>
              </a:rPr>
              <a:t> </a:t>
            </a:r>
            <a:r>
              <a:rPr lang="en-US" sz="1600" b="1" dirty="0" err="1" smtClean="0">
                <a:solidFill>
                  <a:srgbClr val="FF0000"/>
                </a:solidFill>
                <a:latin typeface="+mn-lt"/>
              </a:rPr>
              <a:t>CHUYỂN</a:t>
            </a:r>
            <a:r>
              <a:rPr lang="en-US" sz="1600" b="1" dirty="0" smtClean="0">
                <a:solidFill>
                  <a:srgbClr val="FF0000"/>
                </a:solidFill>
                <a:latin typeface="+mn-lt"/>
              </a:rPr>
              <a:t> </a:t>
            </a:r>
            <a:r>
              <a:rPr lang="en-US" sz="1600" b="1" dirty="0" err="1" smtClean="0">
                <a:solidFill>
                  <a:srgbClr val="FF0000"/>
                </a:solidFill>
                <a:latin typeface="+mn-lt"/>
              </a:rPr>
              <a:t>ĐỔI</a:t>
            </a:r>
            <a:r>
              <a:rPr lang="en-US" sz="1600" b="1" dirty="0" smtClean="0">
                <a:solidFill>
                  <a:srgbClr val="FF0000"/>
                </a:solidFill>
                <a:latin typeface="+mn-lt"/>
              </a:rPr>
              <a:t> </a:t>
            </a:r>
            <a:r>
              <a:rPr lang="en-US" sz="1600" b="1" dirty="0" err="1" smtClean="0">
                <a:solidFill>
                  <a:srgbClr val="FF0000"/>
                </a:solidFill>
                <a:latin typeface="+mn-lt"/>
              </a:rPr>
              <a:t>SỐ</a:t>
            </a:r>
            <a:r>
              <a:rPr lang="en-US" sz="1600" b="1" dirty="0" smtClean="0">
                <a:solidFill>
                  <a:srgbClr val="FF0000"/>
                </a:solidFill>
                <a:latin typeface="+mn-lt"/>
              </a:rPr>
              <a:t> </a:t>
            </a:r>
            <a:r>
              <a:rPr lang="en-US" sz="1600" b="1" dirty="0" err="1" smtClean="0">
                <a:solidFill>
                  <a:srgbClr val="FF0000"/>
                </a:solidFill>
                <a:latin typeface="+mn-lt"/>
              </a:rPr>
              <a:t>CẤP</a:t>
            </a:r>
            <a:r>
              <a:rPr lang="en-US" sz="1600" b="1" dirty="0" smtClean="0">
                <a:solidFill>
                  <a:srgbClr val="FF0000"/>
                </a:solidFill>
                <a:latin typeface="+mn-lt"/>
              </a:rPr>
              <a:t> </a:t>
            </a:r>
            <a:r>
              <a:rPr lang="en-US" sz="1600" b="1" dirty="0" err="1" smtClean="0">
                <a:solidFill>
                  <a:srgbClr val="FF0000"/>
                </a:solidFill>
                <a:latin typeface="+mn-lt"/>
              </a:rPr>
              <a:t>TỈNH</a:t>
            </a:r>
            <a:r>
              <a:rPr lang="en-US" sz="1600" b="1" dirty="0" smtClean="0">
                <a:solidFill>
                  <a:srgbClr val="FF0000"/>
                </a:solidFill>
                <a:latin typeface="+mn-lt"/>
              </a:rPr>
              <a:t> </a:t>
            </a:r>
            <a:r>
              <a:rPr lang="en-US" sz="1600" b="1" dirty="0" err="1" smtClean="0">
                <a:solidFill>
                  <a:srgbClr val="FF0000"/>
                </a:solidFill>
                <a:latin typeface="+mn-lt"/>
              </a:rPr>
              <a:t>TẠI</a:t>
            </a:r>
            <a:r>
              <a:rPr lang="en-US" sz="1600" b="1" dirty="0" smtClean="0">
                <a:solidFill>
                  <a:srgbClr val="FF0000"/>
                </a:solidFill>
                <a:latin typeface="+mn-lt"/>
              </a:rPr>
              <a:t> </a:t>
            </a:r>
            <a:r>
              <a:rPr lang="en-US" sz="1600" b="1" dirty="0" err="1" smtClean="0">
                <a:solidFill>
                  <a:srgbClr val="FF0000"/>
                </a:solidFill>
                <a:latin typeface="+mn-lt"/>
              </a:rPr>
              <a:t>LẠNG</a:t>
            </a:r>
            <a:r>
              <a:rPr lang="en-US" sz="1600" b="1" dirty="0" smtClean="0">
                <a:solidFill>
                  <a:srgbClr val="FF0000"/>
                </a:solidFill>
                <a:latin typeface="+mn-lt"/>
              </a:rPr>
              <a:t> </a:t>
            </a:r>
            <a:r>
              <a:rPr lang="en-US" sz="1600" b="1" dirty="0">
                <a:solidFill>
                  <a:srgbClr val="FF0000"/>
                </a:solidFill>
                <a:latin typeface="+mn-lt"/>
              </a:rPr>
              <a:t>SƠN</a:t>
            </a:r>
            <a:endParaRPr lang="en-US" sz="1600" dirty="0">
              <a:latin typeface="+mn-lt"/>
            </a:endParaRPr>
          </a:p>
        </p:txBody>
      </p:sp>
    </p:spTree>
    <p:extLst>
      <p:ext uri="{BB962C8B-B14F-4D97-AF65-F5344CB8AC3E}">
        <p14:creationId xmlns:p14="http://schemas.microsoft.com/office/powerpoint/2010/main" val="1778382566"/>
      </p:ext>
    </p:extLst>
  </p:cSld>
  <p:clrMapOvr>
    <a:masterClrMapping/>
  </p:clrMapOvr>
  <mc:AlternateContent xmlns:mc="http://schemas.openxmlformats.org/markup-compatibility/2006">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p>
            <a:pPr>
              <a:defRPr/>
            </a:pPr>
            <a:fld id="{CBA825CB-EF7D-4031-BEF7-F2591C623717}" type="slidenum">
              <a:rPr lang="en-US" altLang="en-US" smtClean="0"/>
              <a:pPr>
                <a:defRPr/>
              </a:pPr>
              <a:t>13</a:t>
            </a:fld>
            <a:endParaRPr lang="en-US" altLang="en-US"/>
          </a:p>
        </p:txBody>
      </p:sp>
      <p:pic>
        <p:nvPicPr>
          <p:cNvPr id="12290" name="Picture 2" descr="C:\Users\phuong\Pictures\Screenshots\Screenshot (6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20643"/>
            <a:ext cx="7620000" cy="52801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phuong\Desktop\Anh Lang Son\Logo_Lang_S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645" y="123177"/>
            <a:ext cx="780432" cy="780432"/>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203;p17"/>
          <p:cNvSpPr txBox="1">
            <a:spLocks/>
          </p:cNvSpPr>
          <p:nvPr/>
        </p:nvSpPr>
        <p:spPr>
          <a:xfrm>
            <a:off x="8022771" y="1233714"/>
            <a:ext cx="3753743" cy="4978667"/>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355600" algn="just">
              <a:spcBef>
                <a:spcPts val="0"/>
              </a:spcBef>
              <a:buSzPts val="2000"/>
              <a:buFont typeface="Arial" pitchFamily="34" charset="0"/>
              <a:buChar char="»"/>
            </a:pPr>
            <a:r>
              <a:rPr lang="en-US" sz="1600" b="1" dirty="0" err="1">
                <a:solidFill>
                  <a:srgbClr val="002060"/>
                </a:solidFill>
              </a:rPr>
              <a:t>Triển</a:t>
            </a:r>
            <a:r>
              <a:rPr lang="en-US" sz="1600" b="1" dirty="0">
                <a:solidFill>
                  <a:srgbClr val="002060"/>
                </a:solidFill>
              </a:rPr>
              <a:t> </a:t>
            </a:r>
            <a:r>
              <a:rPr lang="en-US" sz="1600" b="1" dirty="0" err="1">
                <a:solidFill>
                  <a:srgbClr val="002060"/>
                </a:solidFill>
              </a:rPr>
              <a:t>khai</a:t>
            </a:r>
            <a:r>
              <a:rPr lang="en-US" sz="1600" b="1" dirty="0">
                <a:solidFill>
                  <a:srgbClr val="002060"/>
                </a:solidFill>
              </a:rPr>
              <a:t> </a:t>
            </a:r>
            <a:r>
              <a:rPr lang="en-US" sz="1600" b="1" dirty="0" err="1">
                <a:solidFill>
                  <a:srgbClr val="002060"/>
                </a:solidFill>
              </a:rPr>
              <a:t>toàn</a:t>
            </a:r>
            <a:r>
              <a:rPr lang="en-US" sz="1600" b="1" dirty="0">
                <a:solidFill>
                  <a:srgbClr val="002060"/>
                </a:solidFill>
              </a:rPr>
              <a:t> </a:t>
            </a:r>
            <a:r>
              <a:rPr lang="en-US" sz="1600" b="1" dirty="0" err="1">
                <a:solidFill>
                  <a:srgbClr val="002060"/>
                </a:solidFill>
              </a:rPr>
              <a:t>bộ</a:t>
            </a:r>
            <a:r>
              <a:rPr lang="en-US" sz="1600" b="1" dirty="0">
                <a:solidFill>
                  <a:srgbClr val="002060"/>
                </a:solidFill>
              </a:rPr>
              <a:t> </a:t>
            </a:r>
            <a:r>
              <a:rPr lang="en-US" sz="1600" b="1" dirty="0" err="1">
                <a:solidFill>
                  <a:srgbClr val="002060"/>
                </a:solidFill>
              </a:rPr>
              <a:t>quy</a:t>
            </a:r>
            <a:r>
              <a:rPr lang="en-US" sz="1600" b="1" dirty="0">
                <a:solidFill>
                  <a:srgbClr val="002060"/>
                </a:solidFill>
              </a:rPr>
              <a:t> </a:t>
            </a:r>
            <a:r>
              <a:rPr lang="en-US" sz="1600" b="1" dirty="0" err="1">
                <a:solidFill>
                  <a:srgbClr val="002060"/>
                </a:solidFill>
              </a:rPr>
              <a:t>trình</a:t>
            </a:r>
            <a:r>
              <a:rPr lang="en-US" sz="1600" b="1" dirty="0">
                <a:solidFill>
                  <a:srgbClr val="002060"/>
                </a:solidFill>
              </a:rPr>
              <a:t> </a:t>
            </a:r>
            <a:r>
              <a:rPr lang="en-US" sz="1600" b="1" dirty="0" err="1">
                <a:solidFill>
                  <a:srgbClr val="002060"/>
                </a:solidFill>
              </a:rPr>
              <a:t>ứng</a:t>
            </a:r>
            <a:r>
              <a:rPr lang="en-US" sz="1600" b="1" dirty="0">
                <a:solidFill>
                  <a:srgbClr val="002060"/>
                </a:solidFill>
              </a:rPr>
              <a:t> </a:t>
            </a:r>
            <a:r>
              <a:rPr lang="en-US" sz="1600" b="1" dirty="0" err="1">
                <a:solidFill>
                  <a:srgbClr val="002060"/>
                </a:solidFill>
              </a:rPr>
              <a:t>dụng</a:t>
            </a:r>
            <a:r>
              <a:rPr lang="en-US" sz="1600" b="1" dirty="0">
                <a:solidFill>
                  <a:srgbClr val="002060"/>
                </a:solidFill>
              </a:rPr>
              <a:t> </a:t>
            </a:r>
            <a:r>
              <a:rPr lang="en-US" sz="1600" b="1" dirty="0" err="1">
                <a:solidFill>
                  <a:srgbClr val="002060"/>
                </a:solidFill>
              </a:rPr>
              <a:t>quản</a:t>
            </a:r>
            <a:r>
              <a:rPr lang="en-US" sz="1600" b="1" dirty="0">
                <a:solidFill>
                  <a:srgbClr val="002060"/>
                </a:solidFill>
              </a:rPr>
              <a:t> </a:t>
            </a:r>
            <a:r>
              <a:rPr lang="en-US" sz="1600" b="1" dirty="0" err="1">
                <a:solidFill>
                  <a:srgbClr val="002060"/>
                </a:solidFill>
              </a:rPr>
              <a:t>lý</a:t>
            </a:r>
            <a:r>
              <a:rPr lang="en-US" sz="1600" b="1" dirty="0">
                <a:solidFill>
                  <a:srgbClr val="002060"/>
                </a:solidFill>
              </a:rPr>
              <a:t>, </a:t>
            </a:r>
            <a:r>
              <a:rPr lang="en-US" sz="1600" b="1" dirty="0" err="1">
                <a:solidFill>
                  <a:srgbClr val="002060"/>
                </a:solidFill>
              </a:rPr>
              <a:t>chứng</a:t>
            </a:r>
            <a:r>
              <a:rPr lang="en-US" sz="1600" b="1" dirty="0">
                <a:solidFill>
                  <a:srgbClr val="002060"/>
                </a:solidFill>
              </a:rPr>
              <a:t> </a:t>
            </a:r>
            <a:r>
              <a:rPr lang="en-US" sz="1600" b="1" dirty="0" err="1">
                <a:solidFill>
                  <a:srgbClr val="002060"/>
                </a:solidFill>
              </a:rPr>
              <a:t>nhận</a:t>
            </a:r>
            <a:r>
              <a:rPr lang="en-US" sz="1600" b="1" dirty="0">
                <a:solidFill>
                  <a:srgbClr val="002060"/>
                </a:solidFill>
              </a:rPr>
              <a:t> </a:t>
            </a:r>
            <a:r>
              <a:rPr lang="en-US" sz="1600" b="1" dirty="0" err="1">
                <a:solidFill>
                  <a:srgbClr val="002060"/>
                </a:solidFill>
              </a:rPr>
              <a:t>tiêm</a:t>
            </a:r>
            <a:r>
              <a:rPr lang="en-US" sz="1600" b="1" dirty="0">
                <a:solidFill>
                  <a:srgbClr val="002060"/>
                </a:solidFill>
              </a:rPr>
              <a:t> </a:t>
            </a:r>
            <a:r>
              <a:rPr lang="en-US" sz="1600" b="1" dirty="0" err="1">
                <a:solidFill>
                  <a:srgbClr val="002060"/>
                </a:solidFill>
              </a:rPr>
              <a:t>chủng</a:t>
            </a:r>
            <a:r>
              <a:rPr lang="en-US" sz="1600" b="1" dirty="0">
                <a:solidFill>
                  <a:srgbClr val="002060"/>
                </a:solidFill>
              </a:rPr>
              <a:t> </a:t>
            </a:r>
            <a:r>
              <a:rPr lang="en-US" sz="1600" b="1" dirty="0" err="1">
                <a:solidFill>
                  <a:srgbClr val="002060"/>
                </a:solidFill>
              </a:rPr>
              <a:t>vắc</a:t>
            </a:r>
            <a:r>
              <a:rPr lang="en-US" sz="1600" b="1" dirty="0">
                <a:solidFill>
                  <a:srgbClr val="002060"/>
                </a:solidFill>
              </a:rPr>
              <a:t> </a:t>
            </a:r>
            <a:r>
              <a:rPr lang="en-US" sz="1600" b="1" dirty="0" err="1">
                <a:solidFill>
                  <a:srgbClr val="002060"/>
                </a:solidFill>
              </a:rPr>
              <a:t>xin</a:t>
            </a:r>
            <a:r>
              <a:rPr lang="en-US" sz="1600" b="1" dirty="0">
                <a:solidFill>
                  <a:srgbClr val="002060"/>
                </a:solidFill>
              </a:rPr>
              <a:t> </a:t>
            </a:r>
            <a:r>
              <a:rPr lang="en-US" sz="1600" b="1" dirty="0" err="1">
                <a:solidFill>
                  <a:srgbClr val="002060"/>
                </a:solidFill>
              </a:rPr>
              <a:t>phòng</a:t>
            </a:r>
            <a:r>
              <a:rPr lang="en-US" sz="1600" b="1" dirty="0">
                <a:solidFill>
                  <a:srgbClr val="002060"/>
                </a:solidFill>
              </a:rPr>
              <a:t> </a:t>
            </a:r>
            <a:r>
              <a:rPr lang="en-US" sz="1600" b="1" dirty="0" err="1">
                <a:solidFill>
                  <a:srgbClr val="002060"/>
                </a:solidFill>
              </a:rPr>
              <a:t>chống</a:t>
            </a:r>
            <a:r>
              <a:rPr lang="en-US" sz="1600" b="1" dirty="0">
                <a:solidFill>
                  <a:srgbClr val="002060"/>
                </a:solidFill>
              </a:rPr>
              <a:t> Covid-19 </a:t>
            </a:r>
            <a:r>
              <a:rPr lang="en-US" sz="1600" b="1" dirty="0" err="1">
                <a:solidFill>
                  <a:srgbClr val="002060"/>
                </a:solidFill>
              </a:rPr>
              <a:t>được</a:t>
            </a:r>
            <a:r>
              <a:rPr lang="en-US" sz="1600" b="1" dirty="0">
                <a:solidFill>
                  <a:srgbClr val="002060"/>
                </a:solidFill>
              </a:rPr>
              <a:t> </a:t>
            </a:r>
            <a:r>
              <a:rPr lang="en-US" sz="1600" b="1" dirty="0" smtClean="0">
                <a:solidFill>
                  <a:srgbClr val="002060"/>
                </a:solidFill>
              </a:rPr>
              <a:t>1.179.120 </a:t>
            </a:r>
            <a:r>
              <a:rPr lang="en-US" sz="1600" b="1" dirty="0" err="1">
                <a:solidFill>
                  <a:srgbClr val="002060"/>
                </a:solidFill>
              </a:rPr>
              <a:t>mũi</a:t>
            </a:r>
            <a:r>
              <a:rPr lang="en-US" sz="1600" b="1" dirty="0">
                <a:solidFill>
                  <a:srgbClr val="002060"/>
                </a:solidFill>
              </a:rPr>
              <a:t> </a:t>
            </a:r>
            <a:r>
              <a:rPr lang="en-US" sz="1600" b="1" dirty="0" err="1">
                <a:solidFill>
                  <a:srgbClr val="002060"/>
                </a:solidFill>
              </a:rPr>
              <a:t>tiêm</a:t>
            </a:r>
            <a:r>
              <a:rPr lang="en-US" sz="1600" b="1" dirty="0">
                <a:solidFill>
                  <a:srgbClr val="002060"/>
                </a:solidFill>
              </a:rPr>
              <a:t> </a:t>
            </a:r>
            <a:r>
              <a:rPr lang="en-US" sz="1600" b="1" dirty="0" err="1">
                <a:solidFill>
                  <a:srgbClr val="002060"/>
                </a:solidFill>
              </a:rPr>
              <a:t>trên</a:t>
            </a:r>
            <a:r>
              <a:rPr lang="en-US" sz="1600" b="1" dirty="0">
                <a:solidFill>
                  <a:srgbClr val="002060"/>
                </a:solidFill>
              </a:rPr>
              <a:t> </a:t>
            </a:r>
            <a:r>
              <a:rPr lang="en-US" sz="1600" b="1" dirty="0" err="1">
                <a:solidFill>
                  <a:srgbClr val="002060"/>
                </a:solidFill>
              </a:rPr>
              <a:t>nền</a:t>
            </a:r>
            <a:r>
              <a:rPr lang="en-US" sz="1600" b="1" dirty="0">
                <a:solidFill>
                  <a:srgbClr val="002060"/>
                </a:solidFill>
              </a:rPr>
              <a:t> </a:t>
            </a:r>
            <a:r>
              <a:rPr lang="en-US" sz="1600" b="1" dirty="0" err="1">
                <a:solidFill>
                  <a:srgbClr val="002060"/>
                </a:solidFill>
              </a:rPr>
              <a:t>tảng</a:t>
            </a:r>
            <a:r>
              <a:rPr lang="en-US" sz="1600" b="1" dirty="0">
                <a:solidFill>
                  <a:srgbClr val="002060"/>
                </a:solidFill>
              </a:rPr>
              <a:t> </a:t>
            </a:r>
            <a:r>
              <a:rPr lang="en-US" sz="1600" b="1" dirty="0" err="1">
                <a:solidFill>
                  <a:srgbClr val="002060"/>
                </a:solidFill>
              </a:rPr>
              <a:t>số</a:t>
            </a:r>
            <a:r>
              <a:rPr lang="en-US" sz="1600" b="1" dirty="0">
                <a:solidFill>
                  <a:srgbClr val="002060"/>
                </a:solidFill>
              </a:rPr>
              <a:t> </a:t>
            </a:r>
            <a:r>
              <a:rPr lang="en-US" sz="1600" b="1" dirty="0" err="1">
                <a:solidFill>
                  <a:srgbClr val="002060"/>
                </a:solidFill>
              </a:rPr>
              <a:t>tiêm</a:t>
            </a:r>
            <a:r>
              <a:rPr lang="en-US" sz="1600" b="1" dirty="0">
                <a:solidFill>
                  <a:srgbClr val="002060"/>
                </a:solidFill>
              </a:rPr>
              <a:t> </a:t>
            </a:r>
            <a:r>
              <a:rPr lang="en-US" sz="1600" b="1" dirty="0" err="1">
                <a:solidFill>
                  <a:srgbClr val="002060"/>
                </a:solidFill>
              </a:rPr>
              <a:t>chủng</a:t>
            </a:r>
            <a:r>
              <a:rPr lang="en-US" sz="1600" b="1" dirty="0">
                <a:solidFill>
                  <a:srgbClr val="002060"/>
                </a:solidFill>
              </a:rPr>
              <a:t> </a:t>
            </a:r>
            <a:r>
              <a:rPr lang="en-US" sz="1600" b="1" dirty="0" err="1">
                <a:solidFill>
                  <a:srgbClr val="002060"/>
                </a:solidFill>
              </a:rPr>
              <a:t>quốc</a:t>
            </a:r>
            <a:r>
              <a:rPr lang="en-US" sz="1600" b="1" dirty="0">
                <a:solidFill>
                  <a:srgbClr val="002060"/>
                </a:solidFill>
              </a:rPr>
              <a:t> </a:t>
            </a:r>
            <a:r>
              <a:rPr lang="en-US" sz="1600" b="1" dirty="0" err="1">
                <a:solidFill>
                  <a:srgbClr val="002060"/>
                </a:solidFill>
              </a:rPr>
              <a:t>gia</a:t>
            </a:r>
            <a:r>
              <a:rPr lang="en-US" sz="1600" b="1" dirty="0">
                <a:solidFill>
                  <a:srgbClr val="002060"/>
                </a:solidFill>
              </a:rPr>
              <a:t>, </a:t>
            </a:r>
            <a:r>
              <a:rPr lang="en-US" sz="1600" b="1" dirty="0" err="1">
                <a:solidFill>
                  <a:srgbClr val="002060"/>
                </a:solidFill>
              </a:rPr>
              <a:t>đạt</a:t>
            </a:r>
            <a:r>
              <a:rPr lang="en-US" sz="1600" b="1" dirty="0">
                <a:solidFill>
                  <a:srgbClr val="002060"/>
                </a:solidFill>
              </a:rPr>
              <a:t> 100%.</a:t>
            </a:r>
          </a:p>
          <a:p>
            <a:pPr marL="457200" indent="-355600" algn="just">
              <a:spcBef>
                <a:spcPts val="0"/>
              </a:spcBef>
              <a:buSzPts val="2000"/>
              <a:buFont typeface="Arial" pitchFamily="34" charset="0"/>
              <a:buChar char="»"/>
            </a:pPr>
            <a:endParaRPr lang="en-US" sz="1600" b="1" dirty="0">
              <a:solidFill>
                <a:srgbClr val="002060"/>
              </a:solidFill>
            </a:endParaRPr>
          </a:p>
          <a:p>
            <a:pPr marL="457200" indent="-355600" algn="just">
              <a:spcBef>
                <a:spcPts val="0"/>
              </a:spcBef>
              <a:buSzPts val="2000"/>
              <a:buFont typeface="Arial" pitchFamily="34" charset="0"/>
              <a:buChar char="»"/>
            </a:pPr>
            <a:r>
              <a:rPr lang="en-US" sz="1600" b="1" dirty="0">
                <a:solidFill>
                  <a:srgbClr val="002060"/>
                </a:solidFill>
              </a:rPr>
              <a:t>PC-</a:t>
            </a:r>
            <a:r>
              <a:rPr lang="en-US" sz="1600" b="1" dirty="0" err="1">
                <a:solidFill>
                  <a:srgbClr val="002060"/>
                </a:solidFill>
              </a:rPr>
              <a:t>Covid</a:t>
            </a:r>
            <a:r>
              <a:rPr lang="en-US" sz="1600" b="1" dirty="0">
                <a:solidFill>
                  <a:srgbClr val="002060"/>
                </a:solidFill>
              </a:rPr>
              <a:t> </a:t>
            </a:r>
            <a:r>
              <a:rPr lang="en-US" sz="1600" b="1" dirty="0" err="1">
                <a:solidFill>
                  <a:srgbClr val="002060"/>
                </a:solidFill>
              </a:rPr>
              <a:t>trên</a:t>
            </a:r>
            <a:r>
              <a:rPr lang="en-US" sz="1600" b="1" dirty="0">
                <a:solidFill>
                  <a:srgbClr val="002060"/>
                </a:solidFill>
              </a:rPr>
              <a:t> </a:t>
            </a:r>
            <a:r>
              <a:rPr lang="en-US" sz="1600" b="1" dirty="0" err="1">
                <a:solidFill>
                  <a:srgbClr val="002060"/>
                </a:solidFill>
              </a:rPr>
              <a:t>địa</a:t>
            </a:r>
            <a:r>
              <a:rPr lang="en-US" sz="1600" b="1" dirty="0">
                <a:solidFill>
                  <a:srgbClr val="002060"/>
                </a:solidFill>
              </a:rPr>
              <a:t> </a:t>
            </a:r>
            <a:r>
              <a:rPr lang="en-US" sz="1600" b="1" dirty="0" err="1">
                <a:solidFill>
                  <a:srgbClr val="002060"/>
                </a:solidFill>
              </a:rPr>
              <a:t>bàn</a:t>
            </a:r>
            <a:r>
              <a:rPr lang="en-US" sz="1600" b="1" dirty="0">
                <a:solidFill>
                  <a:srgbClr val="002060"/>
                </a:solidFill>
              </a:rPr>
              <a:t> </a:t>
            </a:r>
            <a:r>
              <a:rPr lang="en-US" sz="1600" b="1" dirty="0" err="1">
                <a:solidFill>
                  <a:srgbClr val="002060"/>
                </a:solidFill>
              </a:rPr>
              <a:t>tỉnh</a:t>
            </a:r>
            <a:r>
              <a:rPr lang="en-US" sz="1600" b="1" dirty="0">
                <a:solidFill>
                  <a:srgbClr val="002060"/>
                </a:solidFill>
              </a:rPr>
              <a:t> </a:t>
            </a:r>
            <a:r>
              <a:rPr lang="en-US" sz="1600" b="1" dirty="0" err="1">
                <a:solidFill>
                  <a:srgbClr val="002060"/>
                </a:solidFill>
              </a:rPr>
              <a:t>Lạng</a:t>
            </a:r>
            <a:r>
              <a:rPr lang="en-US" sz="1600" b="1" dirty="0">
                <a:solidFill>
                  <a:srgbClr val="002060"/>
                </a:solidFill>
              </a:rPr>
              <a:t> </a:t>
            </a:r>
            <a:r>
              <a:rPr lang="en-US" sz="1600" b="1" dirty="0" err="1">
                <a:solidFill>
                  <a:srgbClr val="002060"/>
                </a:solidFill>
              </a:rPr>
              <a:t>Sơn</a:t>
            </a:r>
            <a:r>
              <a:rPr lang="en-US" sz="1600" b="1" dirty="0">
                <a:solidFill>
                  <a:srgbClr val="002060"/>
                </a:solidFill>
              </a:rPr>
              <a:t> </a:t>
            </a:r>
            <a:r>
              <a:rPr lang="en-US" sz="1600" b="1" dirty="0" err="1">
                <a:solidFill>
                  <a:srgbClr val="002060"/>
                </a:solidFill>
              </a:rPr>
              <a:t>có</a:t>
            </a:r>
            <a:r>
              <a:rPr lang="en-US" sz="1600" b="1" dirty="0">
                <a:solidFill>
                  <a:srgbClr val="002060"/>
                </a:solidFill>
              </a:rPr>
              <a:t> 228.600 </a:t>
            </a:r>
            <a:r>
              <a:rPr lang="en-US" sz="1600" b="1" dirty="0" err="1">
                <a:solidFill>
                  <a:srgbClr val="002060"/>
                </a:solidFill>
              </a:rPr>
              <a:t>điện</a:t>
            </a:r>
            <a:r>
              <a:rPr lang="en-US" sz="1600" b="1" dirty="0">
                <a:solidFill>
                  <a:srgbClr val="002060"/>
                </a:solidFill>
              </a:rPr>
              <a:t> </a:t>
            </a:r>
            <a:r>
              <a:rPr lang="en-US" sz="1600" b="1" dirty="0" err="1">
                <a:solidFill>
                  <a:srgbClr val="002060"/>
                </a:solidFill>
              </a:rPr>
              <a:t>thoại</a:t>
            </a:r>
            <a:r>
              <a:rPr lang="en-US" sz="1600" b="1" dirty="0">
                <a:solidFill>
                  <a:srgbClr val="002060"/>
                </a:solidFill>
              </a:rPr>
              <a:t> Smartphone </a:t>
            </a:r>
            <a:r>
              <a:rPr lang="en-US" sz="1600" b="1" dirty="0" err="1">
                <a:solidFill>
                  <a:srgbClr val="002060"/>
                </a:solidFill>
              </a:rPr>
              <a:t>cài</a:t>
            </a:r>
            <a:r>
              <a:rPr lang="en-US" sz="1600" b="1" dirty="0">
                <a:solidFill>
                  <a:srgbClr val="002060"/>
                </a:solidFill>
              </a:rPr>
              <a:t> </a:t>
            </a:r>
            <a:r>
              <a:rPr lang="en-US" sz="1600" b="1" dirty="0" err="1">
                <a:solidFill>
                  <a:srgbClr val="002060"/>
                </a:solidFill>
              </a:rPr>
              <a:t>đặt</a:t>
            </a:r>
            <a:r>
              <a:rPr lang="en-US" sz="1600" b="1" dirty="0">
                <a:solidFill>
                  <a:srgbClr val="002060"/>
                </a:solidFill>
              </a:rPr>
              <a:t>, </a:t>
            </a:r>
            <a:r>
              <a:rPr lang="en-US" sz="1600" b="1" dirty="0" err="1">
                <a:solidFill>
                  <a:srgbClr val="002060"/>
                </a:solidFill>
              </a:rPr>
              <a:t>chiếm</a:t>
            </a:r>
            <a:r>
              <a:rPr lang="en-US" sz="1600" b="1" dirty="0">
                <a:solidFill>
                  <a:srgbClr val="002060"/>
                </a:solidFill>
              </a:rPr>
              <a:t> 43.58%.</a:t>
            </a:r>
          </a:p>
          <a:p>
            <a:pPr marL="457200" indent="-355600" algn="just">
              <a:spcBef>
                <a:spcPts val="0"/>
              </a:spcBef>
              <a:buSzPts val="2000"/>
              <a:buFont typeface="Arial" pitchFamily="34" charset="0"/>
              <a:buChar char="»"/>
            </a:pPr>
            <a:endParaRPr lang="en-US" sz="1600" b="1" dirty="0">
              <a:solidFill>
                <a:srgbClr val="002060"/>
              </a:solidFill>
            </a:endParaRPr>
          </a:p>
          <a:p>
            <a:pPr marL="457200" indent="-355600" algn="just">
              <a:spcBef>
                <a:spcPts val="0"/>
              </a:spcBef>
              <a:buSzPts val="2000"/>
              <a:buFont typeface="Arial" pitchFamily="34" charset="0"/>
              <a:buChar char="»"/>
            </a:pPr>
            <a:r>
              <a:rPr lang="en-US" sz="1600" b="1" dirty="0" err="1">
                <a:solidFill>
                  <a:srgbClr val="002060"/>
                </a:solidFill>
              </a:rPr>
              <a:t>Triển</a:t>
            </a:r>
            <a:r>
              <a:rPr lang="en-US" sz="1600" b="1" dirty="0">
                <a:solidFill>
                  <a:srgbClr val="002060"/>
                </a:solidFill>
              </a:rPr>
              <a:t> </a:t>
            </a:r>
            <a:r>
              <a:rPr lang="en-US" sz="1600" b="1" dirty="0" err="1">
                <a:solidFill>
                  <a:srgbClr val="002060"/>
                </a:solidFill>
              </a:rPr>
              <a:t>khai</a:t>
            </a:r>
            <a:r>
              <a:rPr lang="en-US" sz="1600" b="1" dirty="0">
                <a:solidFill>
                  <a:srgbClr val="002060"/>
                </a:solidFill>
              </a:rPr>
              <a:t> </a:t>
            </a:r>
            <a:r>
              <a:rPr lang="en-US" sz="1600" b="1" dirty="0" err="1">
                <a:solidFill>
                  <a:srgbClr val="002060"/>
                </a:solidFill>
              </a:rPr>
              <a:t>bản</a:t>
            </a:r>
            <a:r>
              <a:rPr lang="en-US" sz="1600" b="1" dirty="0">
                <a:solidFill>
                  <a:srgbClr val="002060"/>
                </a:solidFill>
              </a:rPr>
              <a:t> </a:t>
            </a:r>
            <a:r>
              <a:rPr lang="en-US" sz="1600" b="1" dirty="0" err="1">
                <a:solidFill>
                  <a:srgbClr val="002060"/>
                </a:solidFill>
              </a:rPr>
              <a:t>đồ</a:t>
            </a:r>
            <a:r>
              <a:rPr lang="en-US" sz="1600" b="1" dirty="0">
                <a:solidFill>
                  <a:srgbClr val="002060"/>
                </a:solidFill>
              </a:rPr>
              <a:t> </a:t>
            </a:r>
            <a:r>
              <a:rPr lang="en-US" sz="1600" b="1" dirty="0" err="1">
                <a:solidFill>
                  <a:srgbClr val="002060"/>
                </a:solidFill>
              </a:rPr>
              <a:t>số</a:t>
            </a:r>
            <a:r>
              <a:rPr lang="en-US" sz="1600" b="1" dirty="0">
                <a:solidFill>
                  <a:srgbClr val="002060"/>
                </a:solidFill>
              </a:rPr>
              <a:t> </a:t>
            </a:r>
            <a:r>
              <a:rPr lang="en-US" sz="1600" b="1" dirty="0" err="1">
                <a:solidFill>
                  <a:srgbClr val="002060"/>
                </a:solidFill>
              </a:rPr>
              <a:t>tại</a:t>
            </a:r>
            <a:r>
              <a:rPr lang="en-US" sz="1600" b="1" dirty="0">
                <a:solidFill>
                  <a:srgbClr val="002060"/>
                </a:solidFill>
              </a:rPr>
              <a:t> </a:t>
            </a:r>
            <a:r>
              <a:rPr lang="en-US" sz="1600" b="1" dirty="0" err="1">
                <a:solidFill>
                  <a:srgbClr val="002060"/>
                </a:solidFill>
              </a:rPr>
              <a:t>địa</a:t>
            </a:r>
            <a:r>
              <a:rPr lang="en-US" sz="1600" b="1" dirty="0">
                <a:solidFill>
                  <a:srgbClr val="002060"/>
                </a:solidFill>
              </a:rPr>
              <a:t> </a:t>
            </a:r>
            <a:r>
              <a:rPr lang="en-US" sz="1600" b="1" dirty="0" err="1">
                <a:solidFill>
                  <a:srgbClr val="002060"/>
                </a:solidFill>
              </a:rPr>
              <a:t>chỉ</a:t>
            </a:r>
            <a:r>
              <a:rPr lang="en-US" sz="1600" b="1" dirty="0">
                <a:solidFill>
                  <a:srgbClr val="002060"/>
                </a:solidFill>
              </a:rPr>
              <a:t> </a:t>
            </a:r>
            <a:r>
              <a:rPr lang="en-US" sz="1600" b="1" u="sng" dirty="0">
                <a:solidFill>
                  <a:srgbClr val="002060"/>
                </a:solidFill>
                <a:hlinkClick r:id="rId4"/>
              </a:rPr>
              <a:t>http://covidmaps.langson.gov.vn</a:t>
            </a:r>
            <a:r>
              <a:rPr lang="en-US" sz="1600" b="1" dirty="0">
                <a:solidFill>
                  <a:srgbClr val="002060"/>
                </a:solidFill>
              </a:rPr>
              <a:t>, </a:t>
            </a:r>
            <a:r>
              <a:rPr lang="en-US" sz="1600" b="1" dirty="0" err="1">
                <a:solidFill>
                  <a:srgbClr val="002060"/>
                </a:solidFill>
              </a:rPr>
              <a:t>mọi</a:t>
            </a:r>
            <a:r>
              <a:rPr lang="en-US" sz="1600" b="1" dirty="0">
                <a:solidFill>
                  <a:srgbClr val="002060"/>
                </a:solidFill>
              </a:rPr>
              <a:t> </a:t>
            </a:r>
            <a:r>
              <a:rPr lang="en-US" sz="1600" b="1" dirty="0" err="1">
                <a:solidFill>
                  <a:srgbClr val="002060"/>
                </a:solidFill>
              </a:rPr>
              <a:t>thông</a:t>
            </a:r>
            <a:r>
              <a:rPr lang="en-US" sz="1600" b="1" dirty="0">
                <a:solidFill>
                  <a:srgbClr val="002060"/>
                </a:solidFill>
              </a:rPr>
              <a:t> tin </a:t>
            </a:r>
            <a:r>
              <a:rPr lang="en-US" sz="1600" b="1" dirty="0" err="1">
                <a:solidFill>
                  <a:srgbClr val="002060"/>
                </a:solidFill>
              </a:rPr>
              <a:t>hiển</a:t>
            </a:r>
            <a:r>
              <a:rPr lang="en-US" sz="1600" b="1" dirty="0">
                <a:solidFill>
                  <a:srgbClr val="002060"/>
                </a:solidFill>
              </a:rPr>
              <a:t> </a:t>
            </a:r>
            <a:r>
              <a:rPr lang="en-US" sz="1600" b="1" dirty="0" err="1">
                <a:solidFill>
                  <a:srgbClr val="002060"/>
                </a:solidFill>
              </a:rPr>
              <a:t>thị</a:t>
            </a:r>
            <a:r>
              <a:rPr lang="en-US" sz="1600" b="1" dirty="0">
                <a:solidFill>
                  <a:srgbClr val="002060"/>
                </a:solidFill>
              </a:rPr>
              <a:t> </a:t>
            </a:r>
            <a:r>
              <a:rPr lang="en-US" sz="1600" b="1" dirty="0" err="1">
                <a:solidFill>
                  <a:srgbClr val="002060"/>
                </a:solidFill>
              </a:rPr>
              <a:t>trên</a:t>
            </a:r>
            <a:r>
              <a:rPr lang="en-US" sz="1600" b="1" dirty="0">
                <a:solidFill>
                  <a:srgbClr val="002060"/>
                </a:solidFill>
              </a:rPr>
              <a:t> </a:t>
            </a:r>
            <a:r>
              <a:rPr lang="en-US" sz="1600" b="1" dirty="0" err="1">
                <a:solidFill>
                  <a:srgbClr val="002060"/>
                </a:solidFill>
              </a:rPr>
              <a:t>bản</a:t>
            </a:r>
            <a:r>
              <a:rPr lang="en-US" sz="1600" b="1" dirty="0">
                <a:solidFill>
                  <a:srgbClr val="002060"/>
                </a:solidFill>
              </a:rPr>
              <a:t> </a:t>
            </a:r>
            <a:r>
              <a:rPr lang="en-US" sz="1600" b="1" dirty="0" err="1">
                <a:solidFill>
                  <a:srgbClr val="002060"/>
                </a:solidFill>
              </a:rPr>
              <a:t>đồ</a:t>
            </a:r>
            <a:r>
              <a:rPr lang="en-US" sz="1600" b="1" dirty="0">
                <a:solidFill>
                  <a:srgbClr val="002060"/>
                </a:solidFill>
              </a:rPr>
              <a:t> </a:t>
            </a:r>
            <a:r>
              <a:rPr lang="en-US" sz="1600" b="1" dirty="0" err="1">
                <a:solidFill>
                  <a:srgbClr val="002060"/>
                </a:solidFill>
              </a:rPr>
              <a:t>theo</a:t>
            </a:r>
            <a:r>
              <a:rPr lang="en-US" sz="1600" b="1" dirty="0">
                <a:solidFill>
                  <a:srgbClr val="002060"/>
                </a:solidFill>
              </a:rPr>
              <a:t> </a:t>
            </a:r>
            <a:r>
              <a:rPr lang="en-US" sz="1600" b="1" dirty="0" err="1">
                <a:solidFill>
                  <a:srgbClr val="002060"/>
                </a:solidFill>
              </a:rPr>
              <a:t>thời</a:t>
            </a:r>
            <a:r>
              <a:rPr lang="en-US" sz="1600" b="1" dirty="0">
                <a:solidFill>
                  <a:srgbClr val="002060"/>
                </a:solidFill>
              </a:rPr>
              <a:t> </a:t>
            </a:r>
            <a:r>
              <a:rPr lang="en-US" sz="1600" b="1" dirty="0" err="1">
                <a:solidFill>
                  <a:srgbClr val="002060"/>
                </a:solidFill>
              </a:rPr>
              <a:t>gian</a:t>
            </a:r>
            <a:r>
              <a:rPr lang="en-US" sz="1600" b="1" dirty="0">
                <a:solidFill>
                  <a:srgbClr val="002060"/>
                </a:solidFill>
              </a:rPr>
              <a:t> </a:t>
            </a:r>
            <a:r>
              <a:rPr lang="en-US" sz="1600" b="1" dirty="0" err="1">
                <a:solidFill>
                  <a:srgbClr val="002060"/>
                </a:solidFill>
              </a:rPr>
              <a:t>thực</a:t>
            </a:r>
            <a:r>
              <a:rPr lang="en-US" sz="1600" b="1" dirty="0">
                <a:solidFill>
                  <a:srgbClr val="002060"/>
                </a:solidFill>
              </a:rPr>
              <a:t>. </a:t>
            </a:r>
          </a:p>
          <a:p>
            <a:pPr marL="457200" indent="-355600" algn="just">
              <a:spcBef>
                <a:spcPts val="0"/>
              </a:spcBef>
              <a:buSzPts val="2000"/>
              <a:buFont typeface="Arial" pitchFamily="34" charset="0"/>
              <a:buChar char="»"/>
            </a:pPr>
            <a:endParaRPr lang="en-US" sz="1600" b="1" dirty="0">
              <a:solidFill>
                <a:srgbClr val="002060"/>
              </a:solidFill>
            </a:endParaRPr>
          </a:p>
          <a:p>
            <a:pPr marL="457200" indent="-355600" algn="just">
              <a:spcBef>
                <a:spcPts val="0"/>
              </a:spcBef>
              <a:buSzPts val="2000"/>
              <a:buFont typeface="Arial" pitchFamily="34" charset="0"/>
              <a:buChar char="»"/>
            </a:pPr>
            <a:r>
              <a:rPr lang="en-US" sz="1600" b="1" dirty="0" err="1">
                <a:solidFill>
                  <a:srgbClr val="002060"/>
                </a:solidFill>
              </a:rPr>
              <a:t>Có</a:t>
            </a:r>
            <a:r>
              <a:rPr lang="en-US" sz="1600" b="1" dirty="0">
                <a:solidFill>
                  <a:srgbClr val="002060"/>
                </a:solidFill>
              </a:rPr>
              <a:t> </a:t>
            </a:r>
            <a:r>
              <a:rPr lang="en-US" sz="1600" b="1" dirty="0" smtClean="0">
                <a:solidFill>
                  <a:srgbClr val="002060"/>
                </a:solidFill>
              </a:rPr>
              <a:t>312.031 </a:t>
            </a:r>
            <a:r>
              <a:rPr lang="en-US" sz="1600" b="1" dirty="0" err="1">
                <a:solidFill>
                  <a:srgbClr val="002060"/>
                </a:solidFill>
              </a:rPr>
              <a:t>lượt</a:t>
            </a:r>
            <a:r>
              <a:rPr lang="en-US" sz="1600" b="1" dirty="0">
                <a:solidFill>
                  <a:srgbClr val="002060"/>
                </a:solidFill>
              </a:rPr>
              <a:t> </a:t>
            </a:r>
            <a:r>
              <a:rPr lang="en-US" sz="1600" b="1" dirty="0" err="1">
                <a:solidFill>
                  <a:srgbClr val="002060"/>
                </a:solidFill>
              </a:rPr>
              <a:t>người</a:t>
            </a:r>
            <a:r>
              <a:rPr lang="en-US" sz="1600" b="1" dirty="0">
                <a:solidFill>
                  <a:srgbClr val="002060"/>
                </a:solidFill>
              </a:rPr>
              <a:t> </a:t>
            </a:r>
            <a:r>
              <a:rPr lang="en-US" sz="1600" b="1" dirty="0" err="1">
                <a:solidFill>
                  <a:srgbClr val="002060"/>
                </a:solidFill>
              </a:rPr>
              <a:t>truy</a:t>
            </a:r>
            <a:r>
              <a:rPr lang="en-US" sz="1600" b="1" dirty="0">
                <a:solidFill>
                  <a:srgbClr val="002060"/>
                </a:solidFill>
              </a:rPr>
              <a:t> </a:t>
            </a:r>
            <a:r>
              <a:rPr lang="en-US" sz="1600" b="1" dirty="0" err="1">
                <a:solidFill>
                  <a:srgbClr val="002060"/>
                </a:solidFill>
              </a:rPr>
              <a:t>cập</a:t>
            </a:r>
            <a:r>
              <a:rPr lang="en-US" sz="1600" b="1" dirty="0">
                <a:solidFill>
                  <a:srgbClr val="002060"/>
                </a:solidFill>
              </a:rPr>
              <a:t>, </a:t>
            </a:r>
            <a:r>
              <a:rPr lang="en-US" sz="1600" b="1" dirty="0" err="1">
                <a:solidFill>
                  <a:srgbClr val="002060"/>
                </a:solidFill>
              </a:rPr>
              <a:t>chiếm</a:t>
            </a:r>
            <a:r>
              <a:rPr lang="en-US" sz="1600" b="1" dirty="0">
                <a:solidFill>
                  <a:srgbClr val="002060"/>
                </a:solidFill>
              </a:rPr>
              <a:t> </a:t>
            </a:r>
            <a:r>
              <a:rPr lang="en-US" sz="1600" b="1" dirty="0" err="1">
                <a:solidFill>
                  <a:srgbClr val="002060"/>
                </a:solidFill>
              </a:rPr>
              <a:t>khoảng</a:t>
            </a:r>
            <a:r>
              <a:rPr lang="en-US" sz="1600" b="1" dirty="0">
                <a:solidFill>
                  <a:srgbClr val="002060"/>
                </a:solidFill>
              </a:rPr>
              <a:t> </a:t>
            </a:r>
            <a:r>
              <a:rPr lang="en-US" sz="1600" b="1" dirty="0" smtClean="0">
                <a:solidFill>
                  <a:srgbClr val="002060"/>
                </a:solidFill>
              </a:rPr>
              <a:t>39% </a:t>
            </a:r>
            <a:r>
              <a:rPr lang="en-US" sz="1600" b="1" dirty="0" err="1">
                <a:solidFill>
                  <a:srgbClr val="002060"/>
                </a:solidFill>
              </a:rPr>
              <a:t>dân</a:t>
            </a:r>
            <a:r>
              <a:rPr lang="en-US" sz="1600" b="1" dirty="0">
                <a:solidFill>
                  <a:srgbClr val="002060"/>
                </a:solidFill>
              </a:rPr>
              <a:t> </a:t>
            </a:r>
            <a:r>
              <a:rPr lang="en-US" sz="1600" b="1" dirty="0" err="1">
                <a:solidFill>
                  <a:srgbClr val="002060"/>
                </a:solidFill>
              </a:rPr>
              <a:t>số</a:t>
            </a:r>
            <a:r>
              <a:rPr lang="en-US" sz="1600" b="1" dirty="0">
                <a:solidFill>
                  <a:srgbClr val="002060"/>
                </a:solidFill>
              </a:rPr>
              <a:t> </a:t>
            </a:r>
            <a:r>
              <a:rPr lang="en-US" sz="1600" b="1" dirty="0" err="1">
                <a:solidFill>
                  <a:srgbClr val="002060"/>
                </a:solidFill>
              </a:rPr>
              <a:t>truy</a:t>
            </a:r>
            <a:r>
              <a:rPr lang="en-US" sz="1600" b="1" dirty="0">
                <a:solidFill>
                  <a:srgbClr val="002060"/>
                </a:solidFill>
              </a:rPr>
              <a:t> </a:t>
            </a:r>
            <a:r>
              <a:rPr lang="en-US" sz="1600" b="1" dirty="0" err="1">
                <a:solidFill>
                  <a:srgbClr val="002060"/>
                </a:solidFill>
              </a:rPr>
              <a:t>cập</a:t>
            </a:r>
            <a:r>
              <a:rPr lang="en-US" sz="1600" b="1" dirty="0">
                <a:solidFill>
                  <a:srgbClr val="002060"/>
                </a:solidFill>
              </a:rPr>
              <a:t>.</a:t>
            </a:r>
            <a:endParaRPr lang="en-US" sz="1600" dirty="0">
              <a:solidFill>
                <a:srgbClr val="002060"/>
              </a:solidFill>
            </a:endParaRPr>
          </a:p>
          <a:p>
            <a:pPr marL="101600" indent="0" algn="just">
              <a:spcBef>
                <a:spcPts val="0"/>
              </a:spcBef>
              <a:buSzPts val="2000"/>
              <a:buNone/>
            </a:pPr>
            <a:endParaRPr lang="en-US" sz="1600" b="1" dirty="0">
              <a:solidFill>
                <a:srgbClr val="002060"/>
              </a:solidFill>
            </a:endParaRPr>
          </a:p>
          <a:p>
            <a:pPr marL="101600" indent="0" algn="just">
              <a:spcBef>
                <a:spcPts val="0"/>
              </a:spcBef>
              <a:buSzPts val="2000"/>
              <a:buNone/>
            </a:pPr>
            <a:endParaRPr lang="en-US" sz="1600" b="1" dirty="0"/>
          </a:p>
          <a:p>
            <a:pPr marL="457200" indent="-355600" algn="just">
              <a:spcBef>
                <a:spcPts val="0"/>
              </a:spcBef>
              <a:buSzPts val="2000"/>
              <a:buFont typeface="Arial" pitchFamily="34" charset="0"/>
              <a:buChar char="»"/>
            </a:pPr>
            <a:endParaRPr lang="en-US" sz="1600" b="1" dirty="0">
              <a:solidFill>
                <a:srgbClr val="7030A0"/>
              </a:solidFill>
            </a:endParaRPr>
          </a:p>
          <a:p>
            <a:pPr marL="457200" indent="-355600" algn="just">
              <a:spcBef>
                <a:spcPts val="0"/>
              </a:spcBef>
              <a:buSzPts val="2000"/>
              <a:buFont typeface="Arial" pitchFamily="34" charset="0"/>
              <a:buChar char="»"/>
            </a:pPr>
            <a:endParaRPr lang="en-US" sz="1600" b="1" dirty="0"/>
          </a:p>
        </p:txBody>
      </p:sp>
      <p:sp>
        <p:nvSpPr>
          <p:cNvPr id="7" name="Title 4"/>
          <p:cNvSpPr txBox="1">
            <a:spLocks/>
          </p:cNvSpPr>
          <p:nvPr/>
        </p:nvSpPr>
        <p:spPr>
          <a:xfrm>
            <a:off x="3352800" y="141609"/>
            <a:ext cx="5428632"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err="1" smtClean="0">
                <a:solidFill>
                  <a:srgbClr val="FF0000"/>
                </a:solidFill>
                <a:latin typeface="+mn-lt"/>
              </a:rPr>
              <a:t>MÔ</a:t>
            </a:r>
            <a:r>
              <a:rPr lang="en-US" sz="1600" b="1" dirty="0" smtClean="0">
                <a:solidFill>
                  <a:srgbClr val="FF0000"/>
                </a:solidFill>
                <a:latin typeface="+mn-lt"/>
              </a:rPr>
              <a:t> </a:t>
            </a:r>
            <a:r>
              <a:rPr lang="en-US" sz="1600" b="1" dirty="0" err="1" smtClean="0">
                <a:solidFill>
                  <a:srgbClr val="FF0000"/>
                </a:solidFill>
                <a:latin typeface="+mn-lt"/>
              </a:rPr>
              <a:t>HÌNH</a:t>
            </a:r>
            <a:r>
              <a:rPr lang="en-US" sz="1600" b="1" dirty="0" smtClean="0">
                <a:solidFill>
                  <a:srgbClr val="FF0000"/>
                </a:solidFill>
                <a:latin typeface="+mn-lt"/>
              </a:rPr>
              <a:t> </a:t>
            </a:r>
            <a:r>
              <a:rPr lang="en-US" sz="1600" b="1" dirty="0" err="1" smtClean="0">
                <a:solidFill>
                  <a:srgbClr val="FF0000"/>
                </a:solidFill>
                <a:latin typeface="+mn-lt"/>
              </a:rPr>
              <a:t>CHUYỂN</a:t>
            </a:r>
            <a:r>
              <a:rPr lang="en-US" sz="1600" b="1" dirty="0" smtClean="0">
                <a:solidFill>
                  <a:srgbClr val="FF0000"/>
                </a:solidFill>
                <a:latin typeface="+mn-lt"/>
              </a:rPr>
              <a:t> </a:t>
            </a:r>
            <a:r>
              <a:rPr lang="en-US" sz="1600" b="1" dirty="0" err="1" smtClean="0">
                <a:solidFill>
                  <a:srgbClr val="FF0000"/>
                </a:solidFill>
                <a:latin typeface="+mn-lt"/>
              </a:rPr>
              <a:t>ĐỔI</a:t>
            </a:r>
            <a:r>
              <a:rPr lang="en-US" sz="1600" b="1" dirty="0" smtClean="0">
                <a:solidFill>
                  <a:srgbClr val="FF0000"/>
                </a:solidFill>
                <a:latin typeface="+mn-lt"/>
              </a:rPr>
              <a:t> </a:t>
            </a:r>
            <a:r>
              <a:rPr lang="en-US" sz="1600" b="1" dirty="0" err="1" smtClean="0">
                <a:solidFill>
                  <a:srgbClr val="FF0000"/>
                </a:solidFill>
                <a:latin typeface="+mn-lt"/>
              </a:rPr>
              <a:t>SỐ</a:t>
            </a:r>
            <a:r>
              <a:rPr lang="en-US" sz="1600" b="1" dirty="0" smtClean="0">
                <a:solidFill>
                  <a:srgbClr val="FF0000"/>
                </a:solidFill>
                <a:latin typeface="+mn-lt"/>
              </a:rPr>
              <a:t> </a:t>
            </a:r>
            <a:r>
              <a:rPr lang="en-US" sz="1600" b="1" dirty="0" err="1" smtClean="0">
                <a:solidFill>
                  <a:srgbClr val="FF0000"/>
                </a:solidFill>
                <a:latin typeface="+mn-lt"/>
              </a:rPr>
              <a:t>CẤP</a:t>
            </a:r>
            <a:r>
              <a:rPr lang="en-US" sz="1600" b="1" dirty="0" smtClean="0">
                <a:solidFill>
                  <a:srgbClr val="FF0000"/>
                </a:solidFill>
                <a:latin typeface="+mn-lt"/>
              </a:rPr>
              <a:t> </a:t>
            </a:r>
            <a:r>
              <a:rPr lang="en-US" sz="1600" b="1" dirty="0" err="1" smtClean="0">
                <a:solidFill>
                  <a:srgbClr val="FF0000"/>
                </a:solidFill>
                <a:latin typeface="+mn-lt"/>
              </a:rPr>
              <a:t>TỈNH</a:t>
            </a:r>
            <a:r>
              <a:rPr lang="en-US" sz="1600" b="1" dirty="0" smtClean="0">
                <a:solidFill>
                  <a:srgbClr val="FF0000"/>
                </a:solidFill>
                <a:latin typeface="+mn-lt"/>
              </a:rPr>
              <a:t> </a:t>
            </a:r>
            <a:r>
              <a:rPr lang="en-US" sz="1600" b="1" dirty="0" err="1" smtClean="0">
                <a:solidFill>
                  <a:srgbClr val="FF0000"/>
                </a:solidFill>
                <a:latin typeface="+mn-lt"/>
              </a:rPr>
              <a:t>TẠI</a:t>
            </a:r>
            <a:r>
              <a:rPr lang="en-US" sz="1600" b="1" dirty="0" smtClean="0">
                <a:solidFill>
                  <a:srgbClr val="FF0000"/>
                </a:solidFill>
                <a:latin typeface="+mn-lt"/>
              </a:rPr>
              <a:t> </a:t>
            </a:r>
            <a:r>
              <a:rPr lang="en-US" sz="1600" b="1" dirty="0" err="1" smtClean="0">
                <a:solidFill>
                  <a:srgbClr val="FF0000"/>
                </a:solidFill>
                <a:latin typeface="+mn-lt"/>
              </a:rPr>
              <a:t>LẠNG</a:t>
            </a:r>
            <a:r>
              <a:rPr lang="en-US" sz="1600" b="1" dirty="0" smtClean="0">
                <a:solidFill>
                  <a:srgbClr val="FF0000"/>
                </a:solidFill>
                <a:latin typeface="+mn-lt"/>
              </a:rPr>
              <a:t> </a:t>
            </a:r>
            <a:r>
              <a:rPr lang="en-US" sz="1600" b="1" dirty="0">
                <a:solidFill>
                  <a:srgbClr val="FF0000"/>
                </a:solidFill>
                <a:latin typeface="+mn-lt"/>
              </a:rPr>
              <a:t>SƠN</a:t>
            </a:r>
            <a:endParaRPr lang="en-US" sz="1600" dirty="0">
              <a:latin typeface="+mn-lt"/>
            </a:endParaRPr>
          </a:p>
        </p:txBody>
      </p:sp>
    </p:spTree>
    <p:extLst>
      <p:ext uri="{BB962C8B-B14F-4D97-AF65-F5344CB8AC3E}">
        <p14:creationId xmlns:p14="http://schemas.microsoft.com/office/powerpoint/2010/main" val="1984015170"/>
      </p:ext>
    </p:extLst>
  </p:cSld>
  <p:clrMapOvr>
    <a:masterClrMapping/>
  </p:clrMapOvr>
  <mc:AlternateContent xmlns:mc="http://schemas.openxmlformats.org/markup-compatibility/2006">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352800" y="141609"/>
            <a:ext cx="5428632"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err="1" smtClean="0">
                <a:solidFill>
                  <a:srgbClr val="FF0000"/>
                </a:solidFill>
                <a:latin typeface="+mn-lt"/>
              </a:rPr>
              <a:t>MÔ</a:t>
            </a:r>
            <a:r>
              <a:rPr lang="en-US" sz="1600" b="1" dirty="0" smtClean="0">
                <a:solidFill>
                  <a:srgbClr val="FF0000"/>
                </a:solidFill>
                <a:latin typeface="+mn-lt"/>
              </a:rPr>
              <a:t> </a:t>
            </a:r>
            <a:r>
              <a:rPr lang="en-US" sz="1600" b="1" dirty="0" err="1" smtClean="0">
                <a:solidFill>
                  <a:srgbClr val="FF0000"/>
                </a:solidFill>
                <a:latin typeface="+mn-lt"/>
              </a:rPr>
              <a:t>HÌNH</a:t>
            </a:r>
            <a:r>
              <a:rPr lang="en-US" sz="1600" b="1" dirty="0" smtClean="0">
                <a:solidFill>
                  <a:srgbClr val="FF0000"/>
                </a:solidFill>
                <a:latin typeface="+mn-lt"/>
              </a:rPr>
              <a:t> </a:t>
            </a:r>
            <a:r>
              <a:rPr lang="en-US" sz="1600" b="1" dirty="0" err="1" smtClean="0">
                <a:solidFill>
                  <a:srgbClr val="FF0000"/>
                </a:solidFill>
                <a:latin typeface="+mn-lt"/>
              </a:rPr>
              <a:t>CHUYỂN</a:t>
            </a:r>
            <a:r>
              <a:rPr lang="en-US" sz="1600" b="1" dirty="0" smtClean="0">
                <a:solidFill>
                  <a:srgbClr val="FF0000"/>
                </a:solidFill>
                <a:latin typeface="+mn-lt"/>
              </a:rPr>
              <a:t> </a:t>
            </a:r>
            <a:r>
              <a:rPr lang="en-US" sz="1600" b="1" dirty="0" err="1" smtClean="0">
                <a:solidFill>
                  <a:srgbClr val="FF0000"/>
                </a:solidFill>
                <a:latin typeface="+mn-lt"/>
              </a:rPr>
              <a:t>ĐỔI</a:t>
            </a:r>
            <a:r>
              <a:rPr lang="en-US" sz="1600" b="1" dirty="0" smtClean="0">
                <a:solidFill>
                  <a:srgbClr val="FF0000"/>
                </a:solidFill>
                <a:latin typeface="+mn-lt"/>
              </a:rPr>
              <a:t> </a:t>
            </a:r>
            <a:r>
              <a:rPr lang="en-US" sz="1600" b="1" dirty="0" err="1" smtClean="0">
                <a:solidFill>
                  <a:srgbClr val="FF0000"/>
                </a:solidFill>
                <a:latin typeface="+mn-lt"/>
              </a:rPr>
              <a:t>SỐ</a:t>
            </a:r>
            <a:r>
              <a:rPr lang="en-US" sz="1600" b="1" dirty="0" smtClean="0">
                <a:solidFill>
                  <a:srgbClr val="FF0000"/>
                </a:solidFill>
                <a:latin typeface="+mn-lt"/>
              </a:rPr>
              <a:t> </a:t>
            </a:r>
            <a:r>
              <a:rPr lang="en-US" sz="1600" b="1" dirty="0" err="1" smtClean="0">
                <a:solidFill>
                  <a:srgbClr val="FF0000"/>
                </a:solidFill>
                <a:latin typeface="+mn-lt"/>
              </a:rPr>
              <a:t>CẤP</a:t>
            </a:r>
            <a:r>
              <a:rPr lang="en-US" sz="1600" b="1" dirty="0" smtClean="0">
                <a:solidFill>
                  <a:srgbClr val="FF0000"/>
                </a:solidFill>
                <a:latin typeface="+mn-lt"/>
              </a:rPr>
              <a:t> </a:t>
            </a:r>
            <a:r>
              <a:rPr lang="en-US" sz="1600" b="1" dirty="0" err="1" smtClean="0">
                <a:solidFill>
                  <a:srgbClr val="FF0000"/>
                </a:solidFill>
                <a:latin typeface="+mn-lt"/>
              </a:rPr>
              <a:t>TỈNH</a:t>
            </a:r>
            <a:r>
              <a:rPr lang="en-US" sz="1600" b="1" dirty="0" smtClean="0">
                <a:solidFill>
                  <a:srgbClr val="FF0000"/>
                </a:solidFill>
                <a:latin typeface="+mn-lt"/>
              </a:rPr>
              <a:t> </a:t>
            </a:r>
            <a:r>
              <a:rPr lang="en-US" sz="1600" b="1" dirty="0" err="1" smtClean="0">
                <a:solidFill>
                  <a:srgbClr val="FF0000"/>
                </a:solidFill>
                <a:latin typeface="+mn-lt"/>
              </a:rPr>
              <a:t>TẠI</a:t>
            </a:r>
            <a:r>
              <a:rPr lang="en-US" sz="1600" b="1" dirty="0" smtClean="0">
                <a:solidFill>
                  <a:srgbClr val="FF0000"/>
                </a:solidFill>
                <a:latin typeface="+mn-lt"/>
              </a:rPr>
              <a:t> </a:t>
            </a:r>
            <a:r>
              <a:rPr lang="en-US" sz="1600" b="1" dirty="0" err="1" smtClean="0">
                <a:solidFill>
                  <a:srgbClr val="FF0000"/>
                </a:solidFill>
                <a:latin typeface="+mn-lt"/>
              </a:rPr>
              <a:t>LẠNG</a:t>
            </a:r>
            <a:r>
              <a:rPr lang="en-US" sz="1600" b="1" dirty="0" smtClean="0">
                <a:solidFill>
                  <a:srgbClr val="FF0000"/>
                </a:solidFill>
                <a:latin typeface="+mn-lt"/>
              </a:rPr>
              <a:t> </a:t>
            </a:r>
            <a:r>
              <a:rPr lang="en-US" sz="1600" b="1" dirty="0">
                <a:solidFill>
                  <a:srgbClr val="FF0000"/>
                </a:solidFill>
                <a:latin typeface="+mn-lt"/>
              </a:rPr>
              <a:t>SƠN</a:t>
            </a:r>
            <a:endParaRPr lang="en-US" sz="1600" dirty="0">
              <a:latin typeface="+mn-lt"/>
            </a:endParaRPr>
          </a:p>
        </p:txBody>
      </p:sp>
      <p:pic>
        <p:nvPicPr>
          <p:cNvPr id="3" name="Picture 2" descr="C:\Users\phuong\Desktop\Anh Lang Son\Logo_Lang_S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645" y="123177"/>
            <a:ext cx="780432" cy="780432"/>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03;p17"/>
          <p:cNvSpPr txBox="1">
            <a:spLocks/>
          </p:cNvSpPr>
          <p:nvPr/>
        </p:nvSpPr>
        <p:spPr>
          <a:xfrm>
            <a:off x="105228" y="1177403"/>
            <a:ext cx="4695372" cy="3416855"/>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just">
              <a:spcBef>
                <a:spcPts val="0"/>
              </a:spcBef>
              <a:buSzPts val="2000"/>
              <a:buNone/>
            </a:pPr>
            <a:r>
              <a:rPr lang="fi-FI" sz="1600" b="1" dirty="0" smtClean="0"/>
              <a:t>Tạo </a:t>
            </a:r>
            <a:r>
              <a:rPr lang="fi-FI" sz="1600" b="1" dirty="0"/>
              <a:t>ra không gian số rộng lớn, thống nhất của cấp ủy, chính quyền kết nối với người dân và doanh </a:t>
            </a:r>
            <a:r>
              <a:rPr lang="fi-FI" sz="1600" b="1" dirty="0" smtClean="0"/>
              <a:t>nghiệp, ứng </a:t>
            </a:r>
            <a:r>
              <a:rPr lang="fi-FI" sz="1600" b="1" dirty="0"/>
              <a:t>dụng đầy đủ các công nghệ số</a:t>
            </a:r>
            <a:endParaRPr lang="en-US" sz="1600" b="1" dirty="0"/>
          </a:p>
          <a:p>
            <a:pPr marL="457200" indent="-355600" algn="just">
              <a:spcBef>
                <a:spcPts val="0"/>
              </a:spcBef>
              <a:buSzPts val="2000"/>
              <a:buFont typeface="Arial" pitchFamily="34" charset="0"/>
              <a:buChar char="»"/>
            </a:pPr>
            <a:endParaRPr lang="en-US" sz="1600" b="1" dirty="0"/>
          </a:p>
          <a:p>
            <a:pPr marL="457200" indent="-355600" algn="just">
              <a:spcBef>
                <a:spcPts val="0"/>
              </a:spcBef>
              <a:buSzPts val="2000"/>
              <a:buFont typeface="Arial" pitchFamily="34" charset="0"/>
              <a:buChar char="»"/>
            </a:pPr>
            <a:r>
              <a:rPr lang="fi-FI" sz="1600" b="1" dirty="0" smtClean="0"/>
              <a:t>Điện </a:t>
            </a:r>
            <a:r>
              <a:rPr lang="fi-FI" sz="1600" b="1" dirty="0"/>
              <a:t>toán đám </a:t>
            </a:r>
            <a:r>
              <a:rPr lang="fi-FI" sz="1600" b="1" dirty="0" smtClean="0"/>
              <a:t>mây;</a:t>
            </a:r>
          </a:p>
          <a:p>
            <a:pPr marL="457200" indent="-355600" algn="just">
              <a:spcBef>
                <a:spcPts val="0"/>
              </a:spcBef>
              <a:buSzPts val="2000"/>
              <a:buFont typeface="Arial" pitchFamily="34" charset="0"/>
              <a:buChar char="»"/>
            </a:pPr>
            <a:endParaRPr lang="fi-FI" sz="1600" b="1" dirty="0" smtClean="0"/>
          </a:p>
          <a:p>
            <a:pPr marL="457200" indent="-355600" algn="just">
              <a:spcBef>
                <a:spcPts val="0"/>
              </a:spcBef>
              <a:buSzPts val="2000"/>
              <a:buFont typeface="Arial" pitchFamily="34" charset="0"/>
              <a:buChar char="»"/>
            </a:pPr>
            <a:r>
              <a:rPr lang="fi-FI" sz="1600" b="1" dirty="0"/>
              <a:t>Internet vạn vật (IoT</a:t>
            </a:r>
            <a:r>
              <a:rPr lang="fi-FI" sz="1600" b="1" dirty="0" smtClean="0"/>
              <a:t>);</a:t>
            </a:r>
          </a:p>
          <a:p>
            <a:pPr marL="457200" indent="-355600" algn="just">
              <a:spcBef>
                <a:spcPts val="0"/>
              </a:spcBef>
              <a:buSzPts val="2000"/>
              <a:buFont typeface="Arial" pitchFamily="34" charset="0"/>
              <a:buChar char="»"/>
            </a:pPr>
            <a:endParaRPr lang="fi-FI" sz="1600" b="1" dirty="0" smtClean="0"/>
          </a:p>
          <a:p>
            <a:pPr marL="457200" indent="-355600" algn="just">
              <a:spcBef>
                <a:spcPts val="0"/>
              </a:spcBef>
              <a:buSzPts val="2000"/>
              <a:buFont typeface="Arial" pitchFamily="34" charset="0"/>
              <a:buChar char="»"/>
            </a:pPr>
            <a:r>
              <a:rPr lang="fi-FI" sz="1600" b="1" dirty="0" smtClean="0"/>
              <a:t>Trí </a:t>
            </a:r>
            <a:r>
              <a:rPr lang="fi-FI" sz="1600" b="1" dirty="0"/>
              <a:t>tuệ nhân </a:t>
            </a:r>
            <a:r>
              <a:rPr lang="fi-FI" sz="1600" b="1" dirty="0" smtClean="0"/>
              <a:t>tạo</a:t>
            </a:r>
          </a:p>
          <a:p>
            <a:pPr marL="457200" indent="-355600" algn="just">
              <a:spcBef>
                <a:spcPts val="0"/>
              </a:spcBef>
              <a:buSzPts val="2000"/>
              <a:buFont typeface="Arial" pitchFamily="34" charset="0"/>
              <a:buChar char="»"/>
            </a:pPr>
            <a:endParaRPr lang="fi-FI" sz="1600" b="1" dirty="0" smtClean="0"/>
          </a:p>
          <a:p>
            <a:pPr marL="101600" indent="0" algn="just">
              <a:spcBef>
                <a:spcPts val="0"/>
              </a:spcBef>
              <a:buSzPts val="2000"/>
              <a:buNone/>
            </a:pPr>
            <a:r>
              <a:rPr lang="fi-FI" sz="2800" b="1" dirty="0">
                <a:solidFill>
                  <a:srgbClr val="002060"/>
                </a:solidFill>
              </a:rPr>
              <a:t>100% nền tảng số ứng dụng Make in Vietnam</a:t>
            </a:r>
            <a:endParaRPr lang="fi-FI" sz="2800" b="1" dirty="0" smtClean="0">
              <a:solidFill>
                <a:srgbClr val="002060"/>
              </a:solidFill>
            </a:endParaRPr>
          </a:p>
          <a:p>
            <a:pPr marL="457200" indent="-355600" algn="just">
              <a:spcBef>
                <a:spcPts val="0"/>
              </a:spcBef>
              <a:buSzPts val="2000"/>
              <a:buFont typeface="Arial" pitchFamily="34" charset="0"/>
              <a:buChar char="»"/>
            </a:pPr>
            <a:endParaRPr lang="en-US" sz="1600" b="1" dirty="0"/>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0077" y="4433320"/>
            <a:ext cx="1547442" cy="89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Users\phuong\Desktop\Anh Lang Son\avatar_vos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73135" y="5337690"/>
            <a:ext cx="1156719" cy="11567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0528" y="5537377"/>
            <a:ext cx="3200400" cy="96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00598" y="2822416"/>
            <a:ext cx="3048927" cy="2286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1053" y="826430"/>
            <a:ext cx="3747932" cy="2028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4990" y="2446167"/>
            <a:ext cx="2392884" cy="207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49527" y="5103851"/>
            <a:ext cx="1863810" cy="1397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74771" y="1840751"/>
            <a:ext cx="1691915" cy="827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phuong\Desktop\Banner-webketoan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0216" y="5065766"/>
            <a:ext cx="2349645" cy="112963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phuong\Desktop\37806708_1738530196265995_4683615746993946624_n.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473135" y="3249397"/>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36927" y="1020216"/>
            <a:ext cx="1458608" cy="1458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689754"/>
      </p:ext>
    </p:extLst>
  </p:cSld>
  <p:clrMapOvr>
    <a:masterClrMapping/>
  </p:clrMapOvr>
  <mc:AlternateContent xmlns:mc="http://schemas.openxmlformats.org/markup-compatibility/2006">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07455" y="3657600"/>
            <a:ext cx="8774677" cy="646331"/>
          </a:xfrm>
          <a:prstGeom prst="rect">
            <a:avLst/>
          </a:prstGeom>
        </p:spPr>
        <p:txBody>
          <a:bodyPr wrap="square">
            <a:spAutoFit/>
          </a:bodyPr>
          <a:lstStyle/>
          <a:p>
            <a:pPr marL="457200" indent="-355600" algn="just">
              <a:spcBef>
                <a:spcPts val="0"/>
              </a:spcBef>
              <a:buSzPts val="2000"/>
              <a:buFont typeface="Arial" pitchFamily="34" charset="0"/>
              <a:buChar char="»"/>
            </a:pPr>
            <a:r>
              <a:rPr lang="fi-FI" b="1" dirty="0" smtClean="0">
                <a:solidFill>
                  <a:srgbClr val="002060"/>
                </a:solidFill>
              </a:rPr>
              <a:t>1.702 </a:t>
            </a:r>
            <a:r>
              <a:rPr lang="fi-FI" b="1" dirty="0">
                <a:solidFill>
                  <a:srgbClr val="002060"/>
                </a:solidFill>
              </a:rPr>
              <a:t>tổ công nghệ cộng đồng </a:t>
            </a:r>
            <a:r>
              <a:rPr lang="fi-FI" b="1" dirty="0" smtClean="0">
                <a:solidFill>
                  <a:srgbClr val="002060"/>
                </a:solidFill>
              </a:rPr>
              <a:t>với 6.214người là </a:t>
            </a:r>
            <a:r>
              <a:rPr lang="fi-FI" b="1" dirty="0">
                <a:solidFill>
                  <a:srgbClr val="002060"/>
                </a:solidFill>
              </a:rPr>
              <a:t>lực lượng nòng cốt lan tỏa công nghệ số, nền tảng số đến mọi ngóc ngách của cuộc sống người dân và doanh nghiệp.</a:t>
            </a:r>
            <a:endParaRPr lang="en-US" b="1" dirty="0">
              <a:solidFill>
                <a:srgbClr val="002060"/>
              </a:solidFill>
            </a:endParaRPr>
          </a:p>
        </p:txBody>
      </p:sp>
      <p:pic>
        <p:nvPicPr>
          <p:cNvPr id="5" name="Picture 2" descr="C:\Users\phuong\Desktop\Anh Lang Son\Logo_Lang_S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4815" y="127190"/>
            <a:ext cx="713457" cy="71345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phuong\Pictures\Screenshots\Screenshot (7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52" y="4437585"/>
            <a:ext cx="3352800" cy="20009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phuong\Pictures\Screenshots\Screenshot (7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0591" y="1633570"/>
            <a:ext cx="2780352" cy="176482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phuong\Pictures\Screenshots\Screenshot (8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1314" y="1671393"/>
            <a:ext cx="2779643" cy="172699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phuong\Pictures\Screenshots\Screenshot (8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2800" y="1805098"/>
            <a:ext cx="3635551" cy="15932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phuong\Pictures\Screenshots\Screenshot (89).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6047" y="1605250"/>
            <a:ext cx="3550306" cy="18451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phuong\Pictures\Screenshots\Screenshot (9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06338" y="4409509"/>
            <a:ext cx="2743200" cy="21085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phuong\Pictures\Screenshots\Screenshot (96).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1276" y="4449249"/>
            <a:ext cx="3198233" cy="221464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phuong\Pictures\Screenshots\Screenshot (98).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02301" y="4361182"/>
            <a:ext cx="3148290" cy="235346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713732" y="1025062"/>
            <a:ext cx="8774677" cy="646331"/>
          </a:xfrm>
          <a:prstGeom prst="rect">
            <a:avLst/>
          </a:prstGeom>
        </p:spPr>
        <p:txBody>
          <a:bodyPr wrap="square">
            <a:spAutoFit/>
          </a:bodyPr>
          <a:lstStyle/>
          <a:p>
            <a:pPr marL="457200" indent="-355600" algn="just">
              <a:buSzPts val="2000"/>
              <a:buFont typeface="Arial" pitchFamily="34" charset="0"/>
              <a:buChar char="»"/>
            </a:pPr>
            <a:r>
              <a:rPr lang="fi-FI" b="1" dirty="0">
                <a:solidFill>
                  <a:srgbClr val="002060"/>
                </a:solidFill>
              </a:rPr>
              <a:t>Ban Chỉ đạo chuyển đối số tỉnh Lạng Sơn được nối dài đến tận cơ sở với các trưởng thôn bản, khối phố và những người am hiểu, sẵn sàng chuyển đổi số</a:t>
            </a:r>
            <a:r>
              <a:rPr lang="fi-FI" b="1" dirty="0" smtClean="0">
                <a:solidFill>
                  <a:srgbClr val="002060"/>
                </a:solidFill>
              </a:rPr>
              <a:t>.</a:t>
            </a:r>
            <a:endParaRPr lang="en-US" b="1" dirty="0">
              <a:solidFill>
                <a:srgbClr val="002060"/>
              </a:solidFill>
            </a:endParaRPr>
          </a:p>
        </p:txBody>
      </p:sp>
      <p:sp>
        <p:nvSpPr>
          <p:cNvPr id="15" name="Title 4"/>
          <p:cNvSpPr txBox="1">
            <a:spLocks/>
          </p:cNvSpPr>
          <p:nvPr/>
        </p:nvSpPr>
        <p:spPr>
          <a:xfrm>
            <a:off x="3352800" y="127095"/>
            <a:ext cx="5428632"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err="1" smtClean="0">
                <a:solidFill>
                  <a:srgbClr val="FF0000"/>
                </a:solidFill>
                <a:latin typeface="+mn-lt"/>
              </a:rPr>
              <a:t>MÔ</a:t>
            </a:r>
            <a:r>
              <a:rPr lang="en-US" sz="1600" b="1" dirty="0" smtClean="0">
                <a:solidFill>
                  <a:srgbClr val="FF0000"/>
                </a:solidFill>
                <a:latin typeface="+mn-lt"/>
              </a:rPr>
              <a:t> </a:t>
            </a:r>
            <a:r>
              <a:rPr lang="en-US" sz="1600" b="1" dirty="0" err="1" smtClean="0">
                <a:solidFill>
                  <a:srgbClr val="FF0000"/>
                </a:solidFill>
                <a:latin typeface="+mn-lt"/>
              </a:rPr>
              <a:t>HÌNH</a:t>
            </a:r>
            <a:r>
              <a:rPr lang="en-US" sz="1600" b="1" dirty="0" smtClean="0">
                <a:solidFill>
                  <a:srgbClr val="FF0000"/>
                </a:solidFill>
                <a:latin typeface="+mn-lt"/>
              </a:rPr>
              <a:t> </a:t>
            </a:r>
            <a:r>
              <a:rPr lang="en-US" sz="1600" b="1" dirty="0" err="1" smtClean="0">
                <a:solidFill>
                  <a:srgbClr val="FF0000"/>
                </a:solidFill>
                <a:latin typeface="+mn-lt"/>
              </a:rPr>
              <a:t>CHUYỂN</a:t>
            </a:r>
            <a:r>
              <a:rPr lang="en-US" sz="1600" b="1" dirty="0" smtClean="0">
                <a:solidFill>
                  <a:srgbClr val="FF0000"/>
                </a:solidFill>
                <a:latin typeface="+mn-lt"/>
              </a:rPr>
              <a:t> </a:t>
            </a:r>
            <a:r>
              <a:rPr lang="en-US" sz="1600" b="1" dirty="0" err="1" smtClean="0">
                <a:solidFill>
                  <a:srgbClr val="FF0000"/>
                </a:solidFill>
                <a:latin typeface="+mn-lt"/>
              </a:rPr>
              <a:t>ĐỔI</a:t>
            </a:r>
            <a:r>
              <a:rPr lang="en-US" sz="1600" b="1" dirty="0" smtClean="0">
                <a:solidFill>
                  <a:srgbClr val="FF0000"/>
                </a:solidFill>
                <a:latin typeface="+mn-lt"/>
              </a:rPr>
              <a:t> </a:t>
            </a:r>
            <a:r>
              <a:rPr lang="en-US" sz="1600" b="1" dirty="0" err="1" smtClean="0">
                <a:solidFill>
                  <a:srgbClr val="FF0000"/>
                </a:solidFill>
                <a:latin typeface="+mn-lt"/>
              </a:rPr>
              <a:t>SỐ</a:t>
            </a:r>
            <a:r>
              <a:rPr lang="en-US" sz="1600" b="1" dirty="0" smtClean="0">
                <a:solidFill>
                  <a:srgbClr val="FF0000"/>
                </a:solidFill>
                <a:latin typeface="+mn-lt"/>
              </a:rPr>
              <a:t> </a:t>
            </a:r>
            <a:r>
              <a:rPr lang="en-US" sz="1600" b="1" dirty="0" err="1" smtClean="0">
                <a:solidFill>
                  <a:srgbClr val="FF0000"/>
                </a:solidFill>
                <a:latin typeface="+mn-lt"/>
              </a:rPr>
              <a:t>CẤP</a:t>
            </a:r>
            <a:r>
              <a:rPr lang="en-US" sz="1600" b="1" dirty="0" smtClean="0">
                <a:solidFill>
                  <a:srgbClr val="FF0000"/>
                </a:solidFill>
                <a:latin typeface="+mn-lt"/>
              </a:rPr>
              <a:t> </a:t>
            </a:r>
            <a:r>
              <a:rPr lang="en-US" sz="1600" b="1" dirty="0" err="1" smtClean="0">
                <a:solidFill>
                  <a:srgbClr val="FF0000"/>
                </a:solidFill>
                <a:latin typeface="+mn-lt"/>
              </a:rPr>
              <a:t>TỈNH</a:t>
            </a:r>
            <a:r>
              <a:rPr lang="en-US" sz="1600" b="1" dirty="0" smtClean="0">
                <a:solidFill>
                  <a:srgbClr val="FF0000"/>
                </a:solidFill>
                <a:latin typeface="+mn-lt"/>
              </a:rPr>
              <a:t> </a:t>
            </a:r>
            <a:r>
              <a:rPr lang="en-US" sz="1600" b="1" dirty="0" err="1" smtClean="0">
                <a:solidFill>
                  <a:srgbClr val="FF0000"/>
                </a:solidFill>
                <a:latin typeface="+mn-lt"/>
              </a:rPr>
              <a:t>TẠI</a:t>
            </a:r>
            <a:r>
              <a:rPr lang="en-US" sz="1600" b="1" dirty="0" smtClean="0">
                <a:solidFill>
                  <a:srgbClr val="FF0000"/>
                </a:solidFill>
                <a:latin typeface="+mn-lt"/>
              </a:rPr>
              <a:t> </a:t>
            </a:r>
            <a:r>
              <a:rPr lang="en-US" sz="1600" b="1" dirty="0" err="1" smtClean="0">
                <a:solidFill>
                  <a:srgbClr val="FF0000"/>
                </a:solidFill>
                <a:latin typeface="+mn-lt"/>
              </a:rPr>
              <a:t>LẠNG</a:t>
            </a:r>
            <a:r>
              <a:rPr lang="en-US" sz="1600" b="1" dirty="0" smtClean="0">
                <a:solidFill>
                  <a:srgbClr val="FF0000"/>
                </a:solidFill>
                <a:latin typeface="+mn-lt"/>
              </a:rPr>
              <a:t> </a:t>
            </a:r>
            <a:r>
              <a:rPr lang="en-US" sz="1600" b="1" dirty="0">
                <a:solidFill>
                  <a:srgbClr val="FF0000"/>
                </a:solidFill>
                <a:latin typeface="+mn-lt"/>
              </a:rPr>
              <a:t>SƠN</a:t>
            </a:r>
            <a:endParaRPr lang="en-US" sz="1600" dirty="0">
              <a:latin typeface="+mn-lt"/>
            </a:endParaRPr>
          </a:p>
        </p:txBody>
      </p:sp>
    </p:spTree>
    <p:extLst>
      <p:ext uri="{BB962C8B-B14F-4D97-AF65-F5344CB8AC3E}">
        <p14:creationId xmlns:p14="http://schemas.microsoft.com/office/powerpoint/2010/main" val="1269812260"/>
      </p:ext>
    </p:extLst>
  </p:cSld>
  <p:clrMapOvr>
    <a:masterClrMapping/>
  </p:clrMapOvr>
  <mc:AlternateContent xmlns:mc="http://schemas.openxmlformats.org/markup-compatibility/2006">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p>
            <a:pPr>
              <a:defRPr/>
            </a:pPr>
            <a:fld id="{CBA825CB-EF7D-4031-BEF7-F2591C623717}" type="slidenum">
              <a:rPr lang="en-US" altLang="en-US" smtClean="0"/>
              <a:pPr>
                <a:defRPr/>
              </a:pPr>
              <a:t>16</a:t>
            </a:fld>
            <a:endParaRPr lang="en-US" altLang="en-US"/>
          </a:p>
        </p:txBody>
      </p:sp>
      <p:pic>
        <p:nvPicPr>
          <p:cNvPr id="9" name="Picture 2" descr="C:\Users\phuong\Desktop\Anh Lang Son\Logo_Lang_S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6087" y="176733"/>
            <a:ext cx="819768" cy="819768"/>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4140978"/>
            <a:ext cx="4682243" cy="2375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4"/>
          <p:cNvSpPr txBox="1">
            <a:spLocks/>
          </p:cNvSpPr>
          <p:nvPr/>
        </p:nvSpPr>
        <p:spPr>
          <a:xfrm>
            <a:off x="2648568" y="210015"/>
            <a:ext cx="8629032"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a:solidFill>
                  <a:srgbClr val="FF0000"/>
                </a:solidFill>
                <a:latin typeface="+mn-lt"/>
              </a:rPr>
              <a:t>NHỮNG </a:t>
            </a:r>
            <a:r>
              <a:rPr lang="en-US" sz="1600" b="1" dirty="0" smtClean="0">
                <a:solidFill>
                  <a:srgbClr val="FF0000"/>
                </a:solidFill>
                <a:latin typeface="+mn-lt"/>
              </a:rPr>
              <a:t>KẾT QUẢ BƯỚC ĐẦU </a:t>
            </a:r>
            <a:r>
              <a:rPr lang="en-US" sz="1600" b="1" dirty="0">
                <a:solidFill>
                  <a:srgbClr val="FF0000"/>
                </a:solidFill>
                <a:latin typeface="+mn-lt"/>
              </a:rPr>
              <a:t>TRONG CÔNG CUỘC CHUYỂN ĐỔI SỐ TỈNH LẠNG SƠN</a:t>
            </a:r>
            <a:endParaRPr lang="en-US" sz="1600" dirty="0">
              <a:latin typeface="+mn-lt"/>
            </a:endParaRPr>
          </a:p>
        </p:txBody>
      </p:sp>
      <p:sp>
        <p:nvSpPr>
          <p:cNvPr id="12" name="Google Shape;203;p17"/>
          <p:cNvSpPr txBox="1">
            <a:spLocks/>
          </p:cNvSpPr>
          <p:nvPr/>
        </p:nvSpPr>
        <p:spPr>
          <a:xfrm>
            <a:off x="5215643" y="1036405"/>
            <a:ext cx="6781800" cy="2882442"/>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just">
              <a:spcBef>
                <a:spcPts val="0"/>
              </a:spcBef>
              <a:buSzPts val="2000"/>
              <a:buNone/>
            </a:pPr>
            <a:r>
              <a:rPr lang="en-US" sz="1400" b="1" dirty="0" err="1" smtClean="0"/>
              <a:t>Cửa</a:t>
            </a:r>
            <a:r>
              <a:rPr lang="en-US" sz="1400" b="1" dirty="0" smtClean="0"/>
              <a:t> </a:t>
            </a:r>
            <a:r>
              <a:rPr lang="en-US" sz="1400" b="1" dirty="0" err="1" smtClean="0"/>
              <a:t>khẩu</a:t>
            </a:r>
            <a:r>
              <a:rPr lang="en-US" sz="1400" b="1" dirty="0" smtClean="0"/>
              <a:t> </a:t>
            </a:r>
            <a:r>
              <a:rPr lang="en-US" sz="1400" b="1" dirty="0" err="1" smtClean="0"/>
              <a:t>số</a:t>
            </a:r>
            <a:r>
              <a:rPr lang="en-US" sz="1400" b="1" dirty="0" smtClean="0"/>
              <a:t>:</a:t>
            </a:r>
          </a:p>
          <a:p>
            <a:pPr marL="101600" indent="0" algn="just">
              <a:spcBef>
                <a:spcPts val="0"/>
              </a:spcBef>
              <a:buSzPts val="2000"/>
              <a:buNone/>
            </a:pPr>
            <a:endParaRPr lang="en-US" sz="1400" b="1" dirty="0" smtClean="0"/>
          </a:p>
          <a:p>
            <a:pPr marL="457200" indent="-355600" algn="just">
              <a:spcBef>
                <a:spcPts val="0"/>
              </a:spcBef>
              <a:buSzPts val="2000"/>
              <a:buFont typeface="Arial" pitchFamily="34" charset="0"/>
              <a:buChar char="»"/>
            </a:pPr>
            <a:r>
              <a:rPr lang="en-US" sz="1400" b="1" dirty="0" err="1" smtClean="0"/>
              <a:t>Nền</a:t>
            </a:r>
            <a:r>
              <a:rPr lang="en-US" sz="1400" b="1" dirty="0" smtClean="0"/>
              <a:t> </a:t>
            </a:r>
            <a:r>
              <a:rPr lang="en-US" sz="1400" b="1" dirty="0" err="1"/>
              <a:t>tảng</a:t>
            </a:r>
            <a:r>
              <a:rPr lang="en-US" sz="1400" b="1" dirty="0"/>
              <a:t> </a:t>
            </a:r>
            <a:r>
              <a:rPr lang="en-US" sz="1400" b="1" dirty="0" err="1"/>
              <a:t>cửa</a:t>
            </a:r>
            <a:r>
              <a:rPr lang="en-US" sz="1400" b="1" dirty="0"/>
              <a:t> </a:t>
            </a:r>
            <a:r>
              <a:rPr lang="en-US" sz="1400" b="1" dirty="0" err="1"/>
              <a:t>khẩu</a:t>
            </a:r>
            <a:r>
              <a:rPr lang="en-US" sz="1400" b="1" dirty="0"/>
              <a:t> </a:t>
            </a:r>
            <a:r>
              <a:rPr lang="en-US" sz="1400" b="1" dirty="0" err="1"/>
              <a:t>số</a:t>
            </a:r>
            <a:r>
              <a:rPr lang="en-US" sz="1400" b="1" dirty="0"/>
              <a:t> </a:t>
            </a:r>
            <a:r>
              <a:rPr lang="en-US" sz="1400" b="1" dirty="0" err="1"/>
              <a:t>sẽ</a:t>
            </a:r>
            <a:r>
              <a:rPr lang="en-US" sz="1400" b="1" dirty="0"/>
              <a:t> </a:t>
            </a:r>
            <a:r>
              <a:rPr lang="en-US" sz="1400" b="1" dirty="0" err="1"/>
              <a:t>tự</a:t>
            </a:r>
            <a:r>
              <a:rPr lang="en-US" sz="1400" b="1" dirty="0"/>
              <a:t> </a:t>
            </a:r>
            <a:r>
              <a:rPr lang="en-US" sz="1400" b="1" dirty="0" err="1"/>
              <a:t>động</a:t>
            </a:r>
            <a:r>
              <a:rPr lang="en-US" sz="1400" b="1" dirty="0"/>
              <a:t> </a:t>
            </a:r>
            <a:r>
              <a:rPr lang="en-US" sz="1400" b="1" dirty="0" err="1"/>
              <a:t>hóa</a:t>
            </a:r>
            <a:r>
              <a:rPr lang="en-US" sz="1400" b="1" dirty="0"/>
              <a:t> </a:t>
            </a:r>
            <a:r>
              <a:rPr lang="en-US" sz="1400" b="1" dirty="0" err="1"/>
              <a:t>quy</a:t>
            </a:r>
            <a:r>
              <a:rPr lang="en-US" sz="1400" b="1" dirty="0"/>
              <a:t> </a:t>
            </a:r>
            <a:r>
              <a:rPr lang="en-US" sz="1400" b="1" dirty="0" err="1"/>
              <a:t>trình</a:t>
            </a:r>
            <a:r>
              <a:rPr lang="en-US" sz="1400" b="1" dirty="0"/>
              <a:t>, </a:t>
            </a:r>
            <a:r>
              <a:rPr lang="en-US" sz="1400" b="1" dirty="0" err="1" smtClean="0"/>
              <a:t>Công</a:t>
            </a:r>
            <a:r>
              <a:rPr lang="en-US" sz="1400" b="1" dirty="0" smtClean="0"/>
              <a:t> </a:t>
            </a:r>
            <a:r>
              <a:rPr lang="en-US" sz="1400" b="1" dirty="0" err="1"/>
              <a:t>khai</a:t>
            </a:r>
            <a:r>
              <a:rPr lang="en-US" sz="1400" b="1" dirty="0"/>
              <a:t>, minh </a:t>
            </a:r>
            <a:r>
              <a:rPr lang="en-US" sz="1400" b="1" dirty="0" err="1"/>
              <a:t>bạch</a:t>
            </a:r>
            <a:r>
              <a:rPr lang="en-US" sz="1400" b="1" dirty="0"/>
              <a:t> </a:t>
            </a:r>
            <a:r>
              <a:rPr lang="en-US" sz="1400" b="1" dirty="0" err="1"/>
              <a:t>trong</a:t>
            </a:r>
            <a:r>
              <a:rPr lang="en-US" sz="1400" b="1" dirty="0"/>
              <a:t> </a:t>
            </a:r>
            <a:r>
              <a:rPr lang="en-US" sz="1400" b="1" dirty="0" err="1"/>
              <a:t>hoạt</a:t>
            </a:r>
            <a:r>
              <a:rPr lang="en-US" sz="1400" b="1" dirty="0"/>
              <a:t> </a:t>
            </a:r>
            <a:r>
              <a:rPr lang="en-US" sz="1400" b="1" dirty="0" err="1"/>
              <a:t>động</a:t>
            </a:r>
            <a:r>
              <a:rPr lang="en-US" sz="1400" b="1" dirty="0"/>
              <a:t> </a:t>
            </a:r>
            <a:r>
              <a:rPr lang="en-US" sz="1400" b="1" dirty="0" err="1"/>
              <a:t>quản</a:t>
            </a:r>
            <a:r>
              <a:rPr lang="en-US" sz="1400" b="1" dirty="0"/>
              <a:t> </a:t>
            </a:r>
            <a:r>
              <a:rPr lang="en-US" sz="1400" b="1" dirty="0" err="1"/>
              <a:t>lý</a:t>
            </a:r>
            <a:r>
              <a:rPr lang="en-US" sz="1400" b="1" dirty="0"/>
              <a:t> </a:t>
            </a:r>
            <a:r>
              <a:rPr lang="en-US" sz="1400" b="1" dirty="0" err="1"/>
              <a:t>tại</a:t>
            </a:r>
            <a:r>
              <a:rPr lang="en-US" sz="1400" b="1" dirty="0"/>
              <a:t> </a:t>
            </a:r>
            <a:r>
              <a:rPr lang="en-US" sz="1400" b="1" dirty="0" err="1"/>
              <a:t>cửa</a:t>
            </a:r>
            <a:r>
              <a:rPr lang="en-US" sz="1400" b="1" dirty="0"/>
              <a:t> </a:t>
            </a:r>
            <a:r>
              <a:rPr lang="en-US" sz="1400" b="1" dirty="0" err="1"/>
              <a:t>khẩu</a:t>
            </a:r>
            <a:r>
              <a:rPr lang="en-US" sz="1400" b="1" dirty="0"/>
              <a:t>, </a:t>
            </a:r>
            <a:r>
              <a:rPr lang="en-US" sz="1400" b="1" dirty="0" err="1"/>
              <a:t>phục</a:t>
            </a:r>
            <a:r>
              <a:rPr lang="en-US" sz="1400" b="1" dirty="0"/>
              <a:t> </a:t>
            </a:r>
            <a:r>
              <a:rPr lang="en-US" sz="1400" b="1" dirty="0" err="1"/>
              <a:t>vụ</a:t>
            </a:r>
            <a:r>
              <a:rPr lang="en-US" sz="1400" b="1" dirty="0"/>
              <a:t> </a:t>
            </a:r>
            <a:r>
              <a:rPr lang="en-US" sz="1400" b="1" dirty="0" err="1"/>
              <a:t>công</a:t>
            </a:r>
            <a:r>
              <a:rPr lang="en-US" sz="1400" b="1" dirty="0"/>
              <a:t> </a:t>
            </a:r>
            <a:r>
              <a:rPr lang="en-US" sz="1400" b="1" dirty="0" err="1"/>
              <a:t>tác</a:t>
            </a:r>
            <a:r>
              <a:rPr lang="en-US" sz="1400" b="1" dirty="0"/>
              <a:t> </a:t>
            </a:r>
            <a:r>
              <a:rPr lang="en-US" sz="1400" b="1" dirty="0" err="1"/>
              <a:t>chỉ</a:t>
            </a:r>
            <a:r>
              <a:rPr lang="en-US" sz="1400" b="1" dirty="0"/>
              <a:t> </a:t>
            </a:r>
            <a:r>
              <a:rPr lang="en-US" sz="1400" b="1" dirty="0" err="1"/>
              <a:t>đạo</a:t>
            </a:r>
            <a:r>
              <a:rPr lang="en-US" sz="1400" b="1" dirty="0"/>
              <a:t>, </a:t>
            </a:r>
            <a:r>
              <a:rPr lang="en-US" sz="1400" b="1" dirty="0" err="1"/>
              <a:t>điều</a:t>
            </a:r>
            <a:r>
              <a:rPr lang="en-US" sz="1400" b="1" dirty="0"/>
              <a:t> </a:t>
            </a:r>
            <a:r>
              <a:rPr lang="en-US" sz="1400" b="1" dirty="0" err="1"/>
              <a:t>hành</a:t>
            </a:r>
            <a:r>
              <a:rPr lang="en-US" sz="1400" b="1" dirty="0"/>
              <a:t> </a:t>
            </a:r>
            <a:r>
              <a:rPr lang="en-US" sz="1400" b="1" dirty="0" err="1"/>
              <a:t>của</a:t>
            </a:r>
            <a:r>
              <a:rPr lang="en-US" sz="1400" b="1" dirty="0"/>
              <a:t> </a:t>
            </a:r>
            <a:r>
              <a:rPr lang="en-US" sz="1400" b="1" dirty="0" err="1"/>
              <a:t>các</a:t>
            </a:r>
            <a:r>
              <a:rPr lang="en-US" sz="1400" b="1" dirty="0"/>
              <a:t> </a:t>
            </a:r>
            <a:r>
              <a:rPr lang="en-US" sz="1400" b="1" dirty="0" err="1"/>
              <a:t>cấp</a:t>
            </a:r>
            <a:r>
              <a:rPr lang="en-US" sz="1400" b="1" dirty="0"/>
              <a:t> </a:t>
            </a:r>
            <a:r>
              <a:rPr lang="en-US" sz="1400" b="1" dirty="0" err="1"/>
              <a:t>lãnh</a:t>
            </a:r>
            <a:r>
              <a:rPr lang="en-US" sz="1400" b="1" dirty="0"/>
              <a:t> </a:t>
            </a:r>
            <a:r>
              <a:rPr lang="en-US" sz="1400" b="1" dirty="0" err="1"/>
              <a:t>đạo</a:t>
            </a:r>
            <a:r>
              <a:rPr lang="en-US" sz="1400" b="1" dirty="0"/>
              <a:t>, </a:t>
            </a:r>
            <a:r>
              <a:rPr lang="en-US" sz="1400" b="1" dirty="0" err="1"/>
              <a:t>cải</a:t>
            </a:r>
            <a:r>
              <a:rPr lang="en-US" sz="1400" b="1" dirty="0"/>
              <a:t> </a:t>
            </a:r>
            <a:r>
              <a:rPr lang="en-US" sz="1400" b="1" dirty="0" err="1"/>
              <a:t>cách</a:t>
            </a:r>
            <a:r>
              <a:rPr lang="en-US" sz="1400" b="1" dirty="0"/>
              <a:t> </a:t>
            </a:r>
            <a:r>
              <a:rPr lang="en-US" sz="1400" b="1" dirty="0" err="1"/>
              <a:t>hành</a:t>
            </a:r>
            <a:r>
              <a:rPr lang="en-US" sz="1400" b="1" dirty="0"/>
              <a:t> </a:t>
            </a:r>
            <a:r>
              <a:rPr lang="en-US" sz="1400" b="1" dirty="0" err="1"/>
              <a:t>chính</a:t>
            </a:r>
            <a:r>
              <a:rPr lang="en-US" sz="1400" b="1" dirty="0"/>
              <a:t> </a:t>
            </a:r>
            <a:r>
              <a:rPr lang="en-US" sz="1400" b="1" dirty="0" err="1"/>
              <a:t>phục</a:t>
            </a:r>
            <a:r>
              <a:rPr lang="en-US" sz="1400" b="1" dirty="0"/>
              <a:t> </a:t>
            </a:r>
            <a:r>
              <a:rPr lang="en-US" sz="1400" b="1" dirty="0" err="1"/>
              <a:t>vụ</a:t>
            </a:r>
            <a:r>
              <a:rPr lang="en-US" sz="1400" b="1" dirty="0"/>
              <a:t> </a:t>
            </a:r>
            <a:r>
              <a:rPr lang="en-US" sz="1400" b="1" dirty="0" err="1"/>
              <a:t>người</a:t>
            </a:r>
            <a:r>
              <a:rPr lang="en-US" sz="1400" b="1" dirty="0"/>
              <a:t> </a:t>
            </a:r>
            <a:r>
              <a:rPr lang="en-US" sz="1400" b="1" dirty="0" err="1"/>
              <a:t>dân</a:t>
            </a:r>
            <a:r>
              <a:rPr lang="en-US" sz="1400" b="1" dirty="0"/>
              <a:t> </a:t>
            </a:r>
            <a:r>
              <a:rPr lang="en-US" sz="1400" b="1" dirty="0" err="1"/>
              <a:t>và</a:t>
            </a:r>
            <a:r>
              <a:rPr lang="en-US" sz="1400" b="1" dirty="0"/>
              <a:t> </a:t>
            </a:r>
            <a:r>
              <a:rPr lang="en-US" sz="1400" b="1" dirty="0" err="1"/>
              <a:t>doanh</a:t>
            </a:r>
            <a:r>
              <a:rPr lang="en-US" sz="1400" b="1" dirty="0"/>
              <a:t> </a:t>
            </a:r>
            <a:r>
              <a:rPr lang="en-US" sz="1400" b="1" dirty="0" err="1"/>
              <a:t>nghiệp</a:t>
            </a:r>
            <a:r>
              <a:rPr lang="en-US" sz="1400" b="1" dirty="0"/>
              <a:t>.</a:t>
            </a:r>
          </a:p>
          <a:p>
            <a:pPr marL="101600" indent="0" algn="just">
              <a:spcBef>
                <a:spcPts val="0"/>
              </a:spcBef>
              <a:buSzPts val="2000"/>
              <a:buNone/>
            </a:pPr>
            <a:endParaRPr lang="en-US" sz="1400" b="1" dirty="0"/>
          </a:p>
          <a:p>
            <a:pPr marL="457200" indent="-355600" algn="just">
              <a:spcBef>
                <a:spcPts val="0"/>
              </a:spcBef>
              <a:buSzPts val="2000"/>
              <a:buFont typeface="Arial" pitchFamily="34" charset="0"/>
              <a:buChar char="»"/>
            </a:pPr>
            <a:r>
              <a:rPr lang="en-US" sz="1400" b="1" dirty="0" err="1"/>
              <a:t>Sử</a:t>
            </a:r>
            <a:r>
              <a:rPr lang="en-US" sz="1400" b="1" dirty="0"/>
              <a:t> </a:t>
            </a:r>
            <a:r>
              <a:rPr lang="en-US" sz="1400" b="1" dirty="0" err="1"/>
              <a:t>dụng</a:t>
            </a:r>
            <a:r>
              <a:rPr lang="en-US" sz="1400" b="1" dirty="0"/>
              <a:t> </a:t>
            </a:r>
            <a:r>
              <a:rPr lang="en-US" sz="1400" b="1" dirty="0" err="1"/>
              <a:t>một</a:t>
            </a:r>
            <a:r>
              <a:rPr lang="en-US" sz="1400" b="1" dirty="0"/>
              <a:t> </a:t>
            </a:r>
            <a:r>
              <a:rPr lang="en-US" sz="1400" b="1" dirty="0" err="1"/>
              <a:t>Nền</a:t>
            </a:r>
            <a:r>
              <a:rPr lang="en-US" sz="1400" b="1" dirty="0"/>
              <a:t> </a:t>
            </a:r>
            <a:r>
              <a:rPr lang="en-US" sz="1400" b="1" dirty="0" err="1"/>
              <a:t>tảng</a:t>
            </a:r>
            <a:r>
              <a:rPr lang="en-US" sz="1400" b="1" dirty="0"/>
              <a:t> </a:t>
            </a:r>
            <a:r>
              <a:rPr lang="en-US" sz="1400" b="1" dirty="0" err="1"/>
              <a:t>số</a:t>
            </a:r>
            <a:r>
              <a:rPr lang="en-US" sz="1400" b="1" dirty="0"/>
              <a:t> </a:t>
            </a:r>
            <a:r>
              <a:rPr lang="en-US" sz="1400" b="1" dirty="0" err="1"/>
              <a:t>duy</a:t>
            </a:r>
            <a:r>
              <a:rPr lang="en-US" sz="1400" b="1" dirty="0"/>
              <a:t> </a:t>
            </a:r>
            <a:r>
              <a:rPr lang="en-US" sz="1400" b="1" dirty="0" err="1"/>
              <a:t>nhất</a:t>
            </a:r>
            <a:r>
              <a:rPr lang="en-US" sz="1400" b="1" dirty="0"/>
              <a:t> </a:t>
            </a:r>
            <a:r>
              <a:rPr lang="en-US" sz="1400" b="1" dirty="0" err="1"/>
              <a:t>có</a:t>
            </a:r>
            <a:r>
              <a:rPr lang="en-US" sz="1400" b="1" dirty="0"/>
              <a:t> </a:t>
            </a:r>
            <a:r>
              <a:rPr lang="en-US" sz="1400" b="1" dirty="0" err="1"/>
              <a:t>độ</a:t>
            </a:r>
            <a:r>
              <a:rPr lang="en-US" sz="1400" b="1" dirty="0"/>
              <a:t> </a:t>
            </a:r>
            <a:r>
              <a:rPr lang="en-US" sz="1400" b="1" dirty="0" err="1"/>
              <a:t>ổn</a:t>
            </a:r>
            <a:r>
              <a:rPr lang="en-US" sz="1400" b="1" dirty="0"/>
              <a:t> </a:t>
            </a:r>
            <a:r>
              <a:rPr lang="en-US" sz="1400" b="1" dirty="0" err="1"/>
              <a:t>định</a:t>
            </a:r>
            <a:r>
              <a:rPr lang="en-US" sz="1400" b="1" dirty="0"/>
              <a:t> </a:t>
            </a:r>
            <a:r>
              <a:rPr lang="en-US" sz="1400" b="1" dirty="0" err="1"/>
              <a:t>cao</a:t>
            </a:r>
            <a:r>
              <a:rPr lang="en-US" sz="1400" b="1" dirty="0"/>
              <a:t>, </a:t>
            </a:r>
            <a:r>
              <a:rPr lang="en-US" sz="1400" b="1" dirty="0" err="1"/>
              <a:t>đảm</a:t>
            </a:r>
            <a:r>
              <a:rPr lang="en-US" sz="1400" b="1" dirty="0"/>
              <a:t> </a:t>
            </a:r>
            <a:r>
              <a:rPr lang="en-US" sz="1400" b="1" dirty="0" err="1"/>
              <a:t>bảo</a:t>
            </a:r>
            <a:r>
              <a:rPr lang="en-US" sz="1400" b="1" dirty="0"/>
              <a:t> an </a:t>
            </a:r>
            <a:r>
              <a:rPr lang="en-US" sz="1400" b="1" dirty="0" err="1"/>
              <a:t>toàn</a:t>
            </a:r>
            <a:r>
              <a:rPr lang="en-US" sz="1400" b="1" dirty="0"/>
              <a:t> </a:t>
            </a:r>
            <a:r>
              <a:rPr lang="en-US" sz="1400" b="1" dirty="0" err="1"/>
              <a:t>thông</a:t>
            </a:r>
            <a:r>
              <a:rPr lang="en-US" sz="1400" b="1" dirty="0"/>
              <a:t> tin.</a:t>
            </a:r>
          </a:p>
          <a:p>
            <a:pPr marL="457200" indent="-355600" algn="just">
              <a:spcBef>
                <a:spcPts val="0"/>
              </a:spcBef>
              <a:buSzPts val="2000"/>
              <a:buFont typeface="Arial" pitchFamily="34" charset="0"/>
              <a:buChar char="»"/>
            </a:pPr>
            <a:endParaRPr lang="en-US" sz="1400" b="1" dirty="0"/>
          </a:p>
          <a:p>
            <a:pPr marL="457200" indent="-355600" algn="just">
              <a:spcBef>
                <a:spcPts val="0"/>
              </a:spcBef>
              <a:buSzPts val="2000"/>
              <a:buFont typeface="Arial" pitchFamily="34" charset="0"/>
              <a:buChar char="»"/>
            </a:pPr>
            <a:r>
              <a:rPr lang="en-US" sz="1400" b="1" dirty="0" err="1"/>
              <a:t>Kết</a:t>
            </a:r>
            <a:r>
              <a:rPr lang="en-US" sz="1400" b="1" dirty="0"/>
              <a:t> </a:t>
            </a:r>
            <a:r>
              <a:rPr lang="en-US" sz="1400" b="1" dirty="0" err="1"/>
              <a:t>nối</a:t>
            </a:r>
            <a:r>
              <a:rPr lang="en-US" sz="1400" b="1" dirty="0"/>
              <a:t> </a:t>
            </a:r>
            <a:r>
              <a:rPr lang="en-US" sz="1400" b="1" dirty="0" err="1"/>
              <a:t>với</a:t>
            </a:r>
            <a:r>
              <a:rPr lang="en-US" sz="1400" b="1" dirty="0"/>
              <a:t> </a:t>
            </a:r>
            <a:r>
              <a:rPr lang="en-US" sz="1400" b="1" dirty="0" err="1"/>
              <a:t>cơ</a:t>
            </a:r>
            <a:r>
              <a:rPr lang="en-US" sz="1400" b="1" dirty="0"/>
              <a:t> </a:t>
            </a:r>
            <a:r>
              <a:rPr lang="en-US" sz="1400" b="1" dirty="0" err="1"/>
              <a:t>sở</a:t>
            </a:r>
            <a:r>
              <a:rPr lang="en-US" sz="1400" b="1" dirty="0"/>
              <a:t> </a:t>
            </a:r>
            <a:r>
              <a:rPr lang="en-US" sz="1400" b="1" dirty="0" err="1"/>
              <a:t>dữ</a:t>
            </a:r>
            <a:r>
              <a:rPr lang="en-US" sz="1400" b="1" dirty="0"/>
              <a:t> </a:t>
            </a:r>
            <a:r>
              <a:rPr lang="en-US" sz="1400" b="1" dirty="0" err="1"/>
              <a:t>liệu</a:t>
            </a:r>
            <a:r>
              <a:rPr lang="en-US" sz="1400" b="1" dirty="0"/>
              <a:t> </a:t>
            </a:r>
            <a:r>
              <a:rPr lang="en-US" sz="1400" b="1" dirty="0" err="1"/>
              <a:t>Hải</a:t>
            </a:r>
            <a:r>
              <a:rPr lang="en-US" sz="1400" b="1" dirty="0"/>
              <a:t> </a:t>
            </a:r>
            <a:r>
              <a:rPr lang="en-US" sz="1400" b="1" dirty="0" err="1"/>
              <a:t>quan</a:t>
            </a:r>
            <a:r>
              <a:rPr lang="en-US" sz="1400" b="1" dirty="0"/>
              <a:t>, </a:t>
            </a:r>
            <a:r>
              <a:rPr lang="en-US" sz="1400" b="1" dirty="0" err="1"/>
              <a:t>Tổng</a:t>
            </a:r>
            <a:r>
              <a:rPr lang="en-US" sz="1400" b="1" dirty="0"/>
              <a:t> </a:t>
            </a:r>
            <a:r>
              <a:rPr lang="en-US" sz="1400" b="1" dirty="0" err="1"/>
              <a:t>cục</a:t>
            </a:r>
            <a:r>
              <a:rPr lang="en-US" sz="1400" b="1" dirty="0"/>
              <a:t> </a:t>
            </a:r>
            <a:r>
              <a:rPr lang="en-US" sz="1400" b="1" dirty="0" err="1"/>
              <a:t>Hải</a:t>
            </a:r>
            <a:r>
              <a:rPr lang="en-US" sz="1400" b="1" dirty="0"/>
              <a:t> </a:t>
            </a:r>
            <a:r>
              <a:rPr lang="en-US" sz="1400" b="1" dirty="0" err="1"/>
              <a:t>quan</a:t>
            </a:r>
            <a:r>
              <a:rPr lang="en-US" sz="1400" b="1" dirty="0"/>
              <a:t> </a:t>
            </a:r>
            <a:r>
              <a:rPr lang="en-US" sz="1400" b="1" dirty="0" err="1"/>
              <a:t>và</a:t>
            </a:r>
            <a:r>
              <a:rPr lang="en-US" sz="1400" b="1" dirty="0"/>
              <a:t> </a:t>
            </a:r>
            <a:r>
              <a:rPr lang="en-US" sz="1400" b="1" dirty="0" err="1"/>
              <a:t>cơ</a:t>
            </a:r>
            <a:r>
              <a:rPr lang="en-US" sz="1400" b="1" dirty="0"/>
              <a:t> </a:t>
            </a:r>
            <a:r>
              <a:rPr lang="en-US" sz="1400" b="1" dirty="0" err="1"/>
              <a:t>sở</a:t>
            </a:r>
            <a:r>
              <a:rPr lang="en-US" sz="1400" b="1" dirty="0"/>
              <a:t> </a:t>
            </a:r>
            <a:r>
              <a:rPr lang="en-US" sz="1400" b="1" dirty="0" err="1"/>
              <a:t>dữ</a:t>
            </a:r>
            <a:r>
              <a:rPr lang="en-US" sz="1400" b="1" dirty="0"/>
              <a:t> </a:t>
            </a:r>
            <a:r>
              <a:rPr lang="en-US" sz="1400" b="1" dirty="0" err="1"/>
              <a:t>liệu</a:t>
            </a:r>
            <a:r>
              <a:rPr lang="en-US" sz="1400" b="1" dirty="0"/>
              <a:t> </a:t>
            </a:r>
            <a:r>
              <a:rPr lang="en-US" sz="1400" b="1" dirty="0" err="1"/>
              <a:t>Đăng</a:t>
            </a:r>
            <a:r>
              <a:rPr lang="en-US" sz="1400" b="1" dirty="0"/>
              <a:t> </a:t>
            </a:r>
            <a:r>
              <a:rPr lang="en-US" sz="1400" b="1" dirty="0" err="1"/>
              <a:t>kiểm</a:t>
            </a:r>
            <a:r>
              <a:rPr lang="en-US" sz="1400" b="1" dirty="0"/>
              <a:t> </a:t>
            </a:r>
            <a:r>
              <a:rPr lang="en-US" sz="1400" b="1" dirty="0" err="1"/>
              <a:t>của</a:t>
            </a:r>
            <a:r>
              <a:rPr lang="en-US" sz="1400" b="1" dirty="0"/>
              <a:t> </a:t>
            </a:r>
            <a:r>
              <a:rPr lang="en-US" sz="1400" b="1" dirty="0" err="1"/>
              <a:t>Bộ</a:t>
            </a:r>
            <a:r>
              <a:rPr lang="en-US" sz="1400" b="1" dirty="0"/>
              <a:t> </a:t>
            </a:r>
            <a:r>
              <a:rPr lang="en-US" sz="1400" b="1" dirty="0" err="1"/>
              <a:t>Giao</a:t>
            </a:r>
            <a:r>
              <a:rPr lang="en-US" sz="1400" b="1" dirty="0"/>
              <a:t> </a:t>
            </a:r>
            <a:r>
              <a:rPr lang="en-US" sz="1400" b="1" dirty="0" err="1"/>
              <a:t>thông</a:t>
            </a:r>
            <a:r>
              <a:rPr lang="en-US" sz="1400" b="1" dirty="0"/>
              <a:t> </a:t>
            </a:r>
            <a:r>
              <a:rPr lang="en-US" sz="1400" b="1" dirty="0" err="1"/>
              <a:t>Vận</a:t>
            </a:r>
            <a:r>
              <a:rPr lang="en-US" sz="1400" b="1" dirty="0"/>
              <a:t> </a:t>
            </a:r>
            <a:r>
              <a:rPr lang="en-US" sz="1400" b="1" dirty="0" err="1"/>
              <a:t>tải</a:t>
            </a:r>
            <a:r>
              <a:rPr lang="en-US" sz="1400" b="1" dirty="0"/>
              <a:t>.</a:t>
            </a:r>
          </a:p>
          <a:p>
            <a:pPr marL="101600" indent="0" algn="just">
              <a:spcBef>
                <a:spcPts val="0"/>
              </a:spcBef>
              <a:buSzPts val="2000"/>
              <a:buNone/>
            </a:pPr>
            <a:endParaRPr lang="en-US" sz="1400" b="1" dirty="0">
              <a:solidFill>
                <a:srgbClr val="7030A0"/>
              </a:solidFill>
            </a:endParaRPr>
          </a:p>
        </p:txBody>
      </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1206277"/>
            <a:ext cx="4682243" cy="271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9257" y="3597908"/>
            <a:ext cx="5867400" cy="3234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9207771"/>
      </p:ext>
    </p:extLst>
  </p:cSld>
  <p:clrMapOvr>
    <a:masterClrMapping/>
  </p:clrMapOvr>
  <mc:AlternateContent xmlns:mc="http://schemas.openxmlformats.org/markup-compatibility/2006">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p>
            <a:pPr>
              <a:defRPr/>
            </a:pPr>
            <a:fld id="{CBA825CB-EF7D-4031-BEF7-F2591C623717}" type="slidenum">
              <a:rPr lang="en-US" altLang="en-US" smtClean="0"/>
              <a:pPr>
                <a:defRPr/>
              </a:pPr>
              <a:t>17</a:t>
            </a:fld>
            <a:endParaRPr lang="en-US" altLang="en-US"/>
          </a:p>
        </p:txBody>
      </p:sp>
      <p:pic>
        <p:nvPicPr>
          <p:cNvPr id="13" name="Picture 2" descr="C:\Users\phuong\Desktop\Anh Lang Son\Logo_Lang_S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4738" y="103903"/>
            <a:ext cx="865857" cy="86585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761" y="1033915"/>
            <a:ext cx="6113668" cy="3311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8829" y="4320221"/>
            <a:ext cx="4038600" cy="2477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Google Shape;203;p17"/>
          <p:cNvSpPr txBox="1">
            <a:spLocks/>
          </p:cNvSpPr>
          <p:nvPr/>
        </p:nvSpPr>
        <p:spPr>
          <a:xfrm>
            <a:off x="6477000" y="1219200"/>
            <a:ext cx="5316853" cy="48768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355600" algn="just">
              <a:spcBef>
                <a:spcPts val="0"/>
              </a:spcBef>
              <a:buSzPts val="2000"/>
              <a:buFont typeface="Arial" pitchFamily="34" charset="0"/>
              <a:buChar char="»"/>
            </a:pPr>
            <a:endParaRPr lang="en-US" sz="1600" dirty="0" smtClean="0"/>
          </a:p>
          <a:p>
            <a:pPr marL="457200" indent="-355600" algn="just">
              <a:spcBef>
                <a:spcPts val="0"/>
              </a:spcBef>
              <a:buSzPts val="2000"/>
              <a:buFont typeface="Arial" pitchFamily="34" charset="0"/>
              <a:buChar char="»"/>
            </a:pPr>
            <a:r>
              <a:rPr lang="en-US" sz="1600" dirty="0" err="1" smtClean="0"/>
              <a:t>Có</a:t>
            </a:r>
            <a:r>
              <a:rPr lang="en-US" sz="1600" dirty="0" smtClean="0"/>
              <a:t> </a:t>
            </a:r>
            <a:r>
              <a:rPr lang="en-US" sz="1600" b="1" dirty="0" smtClean="0"/>
              <a:t>116.301 </a:t>
            </a:r>
            <a:r>
              <a:rPr lang="en-US" sz="1600" b="1" dirty="0" err="1"/>
              <a:t>cửa</a:t>
            </a:r>
            <a:r>
              <a:rPr lang="en-US" sz="1600" b="1" dirty="0"/>
              <a:t> </a:t>
            </a:r>
            <a:r>
              <a:rPr lang="en-US" sz="1600" b="1" dirty="0" err="1"/>
              <a:t>hàng</a:t>
            </a:r>
            <a:r>
              <a:rPr lang="en-US" sz="1600" b="1" dirty="0"/>
              <a:t> </a:t>
            </a:r>
            <a:r>
              <a:rPr lang="en-US" sz="1600" b="1" dirty="0" err="1"/>
              <a:t>số</a:t>
            </a:r>
            <a:r>
              <a:rPr lang="en-US" sz="1600" dirty="0"/>
              <a:t> </a:t>
            </a:r>
            <a:r>
              <a:rPr lang="en-US" sz="1600" dirty="0" err="1"/>
              <a:t>cho</a:t>
            </a:r>
            <a:r>
              <a:rPr lang="en-US" sz="1600" dirty="0"/>
              <a:t> </a:t>
            </a:r>
            <a:r>
              <a:rPr lang="en-US" sz="1600" dirty="0" err="1"/>
              <a:t>hộ</a:t>
            </a:r>
            <a:r>
              <a:rPr lang="en-US" sz="1600" dirty="0"/>
              <a:t> </a:t>
            </a:r>
            <a:r>
              <a:rPr lang="en-US" sz="1600" dirty="0" err="1"/>
              <a:t>gia</a:t>
            </a:r>
            <a:r>
              <a:rPr lang="en-US" sz="1600" dirty="0"/>
              <a:t> </a:t>
            </a:r>
            <a:r>
              <a:rPr lang="en-US" sz="1600" dirty="0" err="1"/>
              <a:t>đình</a:t>
            </a:r>
            <a:r>
              <a:rPr lang="en-US" sz="1600" dirty="0"/>
              <a:t> </a:t>
            </a:r>
            <a:r>
              <a:rPr lang="en-US" sz="1600" b="1" dirty="0" err="1"/>
              <a:t>chiếm</a:t>
            </a:r>
            <a:r>
              <a:rPr lang="en-US" sz="1600" b="1" dirty="0"/>
              <a:t> </a:t>
            </a:r>
            <a:r>
              <a:rPr lang="en-US" sz="1600" b="1" dirty="0" err="1"/>
              <a:t>tỉ</a:t>
            </a:r>
            <a:r>
              <a:rPr lang="en-US" sz="1600" b="1" dirty="0"/>
              <a:t> </a:t>
            </a:r>
            <a:r>
              <a:rPr lang="en-US" sz="1600" b="1" dirty="0" err="1"/>
              <a:t>lệ</a:t>
            </a:r>
            <a:r>
              <a:rPr lang="en-US" sz="1600" b="1" dirty="0"/>
              <a:t> </a:t>
            </a:r>
            <a:r>
              <a:rPr lang="en-US" sz="1600" b="1" dirty="0" smtClean="0"/>
              <a:t>60%</a:t>
            </a:r>
            <a:r>
              <a:rPr lang="en-US" sz="1600" dirty="0" smtClean="0"/>
              <a:t> </a:t>
            </a:r>
            <a:r>
              <a:rPr lang="en-US" sz="1600" dirty="0" err="1"/>
              <a:t>tổng</a:t>
            </a:r>
            <a:r>
              <a:rPr lang="en-US" sz="1600" dirty="0"/>
              <a:t> </a:t>
            </a:r>
            <a:r>
              <a:rPr lang="en-US" sz="1600" dirty="0" err="1"/>
              <a:t>số</a:t>
            </a:r>
            <a:r>
              <a:rPr lang="en-US" sz="1600" dirty="0"/>
              <a:t> </a:t>
            </a:r>
            <a:r>
              <a:rPr lang="en-US" sz="1600" dirty="0" err="1"/>
              <a:t>hộ</a:t>
            </a:r>
            <a:r>
              <a:rPr lang="en-US" sz="1600" dirty="0"/>
              <a:t> </a:t>
            </a:r>
            <a:r>
              <a:rPr lang="en-US" sz="1600" dirty="0" err="1"/>
              <a:t>gia</a:t>
            </a:r>
            <a:r>
              <a:rPr lang="en-US" sz="1600" dirty="0"/>
              <a:t> </a:t>
            </a:r>
            <a:r>
              <a:rPr lang="en-US" sz="1600" dirty="0" err="1"/>
              <a:t>đình</a:t>
            </a:r>
            <a:r>
              <a:rPr lang="en-US" sz="1600" dirty="0"/>
              <a:t> </a:t>
            </a:r>
            <a:r>
              <a:rPr lang="en-US" sz="1600" dirty="0" err="1"/>
              <a:t>trên</a:t>
            </a:r>
            <a:r>
              <a:rPr lang="en-US" sz="1600" dirty="0"/>
              <a:t> </a:t>
            </a:r>
            <a:r>
              <a:rPr lang="en-US" sz="1600" dirty="0" err="1"/>
              <a:t>địa</a:t>
            </a:r>
            <a:r>
              <a:rPr lang="en-US" sz="1600" dirty="0"/>
              <a:t> </a:t>
            </a:r>
            <a:r>
              <a:rPr lang="en-US" sz="1600" dirty="0" err="1"/>
              <a:t>bàn</a:t>
            </a:r>
            <a:r>
              <a:rPr lang="en-US" sz="1600" dirty="0"/>
              <a:t> </a:t>
            </a:r>
            <a:r>
              <a:rPr lang="en-US" sz="1600" dirty="0" err="1"/>
              <a:t>tỉnh</a:t>
            </a:r>
            <a:r>
              <a:rPr lang="en-US" sz="1600" dirty="0"/>
              <a:t> </a:t>
            </a:r>
            <a:r>
              <a:rPr lang="en-US" sz="1600" i="1" dirty="0"/>
              <a:t>(</a:t>
            </a:r>
            <a:r>
              <a:rPr lang="en-US" sz="1600" i="1" dirty="0" err="1"/>
              <a:t>tăng</a:t>
            </a:r>
            <a:r>
              <a:rPr lang="en-US" sz="1600" i="1" dirty="0"/>
              <a:t> </a:t>
            </a:r>
            <a:r>
              <a:rPr lang="en-US" sz="1600" i="1" dirty="0" err="1"/>
              <a:t>gấp</a:t>
            </a:r>
            <a:r>
              <a:rPr lang="en-US" sz="1600" i="1" dirty="0"/>
              <a:t> </a:t>
            </a:r>
            <a:r>
              <a:rPr lang="en-US" sz="1600" i="1" dirty="0" smtClean="0"/>
              <a:t>116 </a:t>
            </a:r>
            <a:r>
              <a:rPr lang="en-US" sz="1600" i="1" dirty="0" err="1" smtClean="0"/>
              <a:t>lần</a:t>
            </a:r>
            <a:r>
              <a:rPr lang="en-US" sz="1600" i="1" dirty="0" smtClean="0"/>
              <a:t> </a:t>
            </a:r>
            <a:r>
              <a:rPr lang="en-US" sz="1600" i="1" dirty="0"/>
              <a:t>so </a:t>
            </a:r>
            <a:r>
              <a:rPr lang="en-US" sz="1600" i="1" dirty="0" err="1"/>
              <a:t>với</a:t>
            </a:r>
            <a:r>
              <a:rPr lang="en-US" sz="1600" i="1" dirty="0"/>
              <a:t> </a:t>
            </a:r>
            <a:r>
              <a:rPr lang="en-US" sz="1600" i="1" dirty="0" err="1" smtClean="0"/>
              <a:t>thời</a:t>
            </a:r>
            <a:r>
              <a:rPr lang="en-US" sz="1600" i="1" dirty="0" smtClean="0"/>
              <a:t> </a:t>
            </a:r>
            <a:r>
              <a:rPr lang="en-US" sz="1600" i="1" dirty="0" err="1"/>
              <a:t>điểm</a:t>
            </a:r>
            <a:r>
              <a:rPr lang="en-US" sz="1600" i="1" dirty="0"/>
              <a:t> </a:t>
            </a:r>
            <a:r>
              <a:rPr lang="en-US" sz="1600" i="1" dirty="0" err="1"/>
              <a:t>phát</a:t>
            </a:r>
            <a:r>
              <a:rPr lang="en-US" sz="1600" i="1" dirty="0"/>
              <a:t> </a:t>
            </a:r>
            <a:r>
              <a:rPr lang="en-US" sz="1600" i="1" dirty="0" err="1"/>
              <a:t>động</a:t>
            </a:r>
            <a:r>
              <a:rPr lang="en-US" sz="1600" i="1" dirty="0"/>
              <a:t> </a:t>
            </a:r>
            <a:r>
              <a:rPr lang="en-US" sz="1600" i="1" dirty="0" err="1"/>
              <a:t>triển</a:t>
            </a:r>
            <a:r>
              <a:rPr lang="en-US" sz="1600" i="1" dirty="0"/>
              <a:t> </a:t>
            </a:r>
            <a:r>
              <a:rPr lang="en-US" sz="1600" i="1" dirty="0" err="1"/>
              <a:t>khai</a:t>
            </a:r>
            <a:r>
              <a:rPr lang="en-US" sz="1600" i="1" dirty="0" smtClean="0"/>
              <a:t>)</a:t>
            </a:r>
            <a:r>
              <a:rPr lang="en-US" sz="1600" dirty="0"/>
              <a:t>.</a:t>
            </a:r>
            <a:r>
              <a:rPr lang="en-US" sz="1600" dirty="0" smtClean="0"/>
              <a:t> </a:t>
            </a:r>
            <a:endParaRPr lang="en-US" sz="1600" dirty="0"/>
          </a:p>
          <a:p>
            <a:pPr marL="457200" indent="-355600" algn="just">
              <a:spcBef>
                <a:spcPts val="0"/>
              </a:spcBef>
              <a:buSzPts val="2000"/>
              <a:buFont typeface="Arial" pitchFamily="34" charset="0"/>
              <a:buChar char="»"/>
            </a:pPr>
            <a:endParaRPr lang="en-US" sz="1600" dirty="0"/>
          </a:p>
          <a:p>
            <a:pPr marL="457200" indent="-355600" algn="just">
              <a:spcBef>
                <a:spcPts val="0"/>
              </a:spcBef>
              <a:buSzPts val="2000"/>
              <a:buFont typeface="Arial" pitchFamily="34" charset="0"/>
              <a:buChar char="»"/>
            </a:pPr>
            <a:r>
              <a:rPr lang="en-US" sz="1600" b="1" dirty="0" smtClean="0"/>
              <a:t>102.043 </a:t>
            </a:r>
            <a:r>
              <a:rPr lang="en-US" sz="1600" b="1" dirty="0" err="1"/>
              <a:t>tài</a:t>
            </a:r>
            <a:r>
              <a:rPr lang="en-US" sz="1600" b="1" dirty="0"/>
              <a:t> </a:t>
            </a:r>
            <a:r>
              <a:rPr lang="en-US" sz="1600" b="1" dirty="0" err="1"/>
              <a:t>khoản</a:t>
            </a:r>
            <a:r>
              <a:rPr lang="en-US" sz="1600" b="1" dirty="0"/>
              <a:t> </a:t>
            </a:r>
            <a:r>
              <a:rPr lang="en-US" sz="1600" b="1" dirty="0" err="1"/>
              <a:t>thanh</a:t>
            </a:r>
            <a:r>
              <a:rPr lang="en-US" sz="1600" b="1" dirty="0"/>
              <a:t> </a:t>
            </a:r>
            <a:r>
              <a:rPr lang="en-US" sz="1600" b="1" dirty="0" err="1"/>
              <a:t>toán</a:t>
            </a:r>
            <a:r>
              <a:rPr lang="en-US" sz="1600" b="1" dirty="0"/>
              <a:t> </a:t>
            </a:r>
            <a:r>
              <a:rPr lang="en-US" sz="1600" b="1" dirty="0" err="1"/>
              <a:t>điện</a:t>
            </a:r>
            <a:r>
              <a:rPr lang="en-US" sz="1600" b="1" dirty="0"/>
              <a:t> </a:t>
            </a:r>
            <a:r>
              <a:rPr lang="en-US" sz="1600" b="1" dirty="0" err="1"/>
              <a:t>tử</a:t>
            </a:r>
            <a:r>
              <a:rPr lang="en-US" sz="1600" dirty="0"/>
              <a:t> </a:t>
            </a:r>
            <a:r>
              <a:rPr lang="en-US" sz="1600" i="1" dirty="0"/>
              <a:t>(</a:t>
            </a:r>
            <a:r>
              <a:rPr lang="en-US" sz="1600" i="1" dirty="0" err="1"/>
              <a:t>Tăng</a:t>
            </a:r>
            <a:r>
              <a:rPr lang="en-US" sz="1600" i="1" dirty="0"/>
              <a:t> </a:t>
            </a:r>
            <a:r>
              <a:rPr lang="en-US" sz="1600" i="1" dirty="0" err="1"/>
              <a:t>gấp</a:t>
            </a:r>
            <a:r>
              <a:rPr lang="en-US" sz="1600" i="1" dirty="0"/>
              <a:t> </a:t>
            </a:r>
            <a:r>
              <a:rPr lang="en-US" sz="1600" i="1" dirty="0" smtClean="0"/>
              <a:t>340 </a:t>
            </a:r>
            <a:r>
              <a:rPr lang="en-US" sz="1600" i="1" dirty="0" err="1"/>
              <a:t>lần</a:t>
            </a:r>
            <a:r>
              <a:rPr lang="en-US" sz="1600" i="1" dirty="0"/>
              <a:t> so </a:t>
            </a:r>
            <a:r>
              <a:rPr lang="en-US" sz="1600" i="1" dirty="0" err="1"/>
              <a:t>với</a:t>
            </a:r>
            <a:r>
              <a:rPr lang="en-US" sz="1600" i="1" dirty="0"/>
              <a:t> </a:t>
            </a:r>
            <a:r>
              <a:rPr lang="en-US" sz="1600" i="1" dirty="0" err="1"/>
              <a:t>thời</a:t>
            </a:r>
            <a:r>
              <a:rPr lang="en-US" sz="1600" i="1" dirty="0"/>
              <a:t> </a:t>
            </a:r>
            <a:r>
              <a:rPr lang="en-US" sz="1600" i="1" dirty="0" err="1"/>
              <a:t>điểm</a:t>
            </a:r>
            <a:r>
              <a:rPr lang="en-US" sz="1600" i="1" dirty="0"/>
              <a:t> </a:t>
            </a:r>
            <a:r>
              <a:rPr lang="en-US" sz="1600" i="1" dirty="0" err="1"/>
              <a:t>phát</a:t>
            </a:r>
            <a:r>
              <a:rPr lang="en-US" sz="1600" i="1" dirty="0"/>
              <a:t> </a:t>
            </a:r>
            <a:r>
              <a:rPr lang="en-US" sz="1600" i="1" dirty="0" err="1"/>
              <a:t>động</a:t>
            </a:r>
            <a:r>
              <a:rPr lang="en-US" sz="1600" i="1" dirty="0"/>
              <a:t> </a:t>
            </a:r>
            <a:r>
              <a:rPr lang="en-US" sz="1600" i="1" dirty="0" err="1"/>
              <a:t>có</a:t>
            </a:r>
            <a:r>
              <a:rPr lang="en-US" sz="1600" i="1" dirty="0"/>
              <a:t> 301 </a:t>
            </a:r>
            <a:r>
              <a:rPr lang="en-US" sz="1600" i="1" dirty="0" err="1"/>
              <a:t>tài</a:t>
            </a:r>
            <a:r>
              <a:rPr lang="en-US" sz="1600" i="1" dirty="0"/>
              <a:t> </a:t>
            </a:r>
            <a:r>
              <a:rPr lang="en-US" sz="1600" i="1" dirty="0" err="1"/>
              <a:t>khoản</a:t>
            </a:r>
            <a:r>
              <a:rPr lang="en-US" sz="1600" i="1" dirty="0" smtClean="0"/>
              <a:t>).</a:t>
            </a:r>
          </a:p>
          <a:p>
            <a:pPr marL="457200" indent="-355600" algn="just">
              <a:spcBef>
                <a:spcPts val="0"/>
              </a:spcBef>
              <a:buSzPts val="2000"/>
              <a:buFont typeface="Arial" pitchFamily="34" charset="0"/>
              <a:buChar char="»"/>
            </a:pPr>
            <a:endParaRPr lang="en-US" sz="1600" i="1" dirty="0" smtClean="0"/>
          </a:p>
          <a:p>
            <a:pPr marL="457200" indent="-355600" algn="just">
              <a:spcBef>
                <a:spcPts val="0"/>
              </a:spcBef>
              <a:buSzPts val="2000"/>
              <a:buFont typeface="Arial" pitchFamily="34" charset="0"/>
              <a:buChar char="»"/>
            </a:pPr>
            <a:r>
              <a:rPr lang="fi-FI" sz="1600" b="1" dirty="0" smtClean="0"/>
              <a:t>1.702 </a:t>
            </a:r>
            <a:r>
              <a:rPr lang="fi-FI" sz="1600" b="1" dirty="0"/>
              <a:t>tổ công nghệ cộng đồng với </a:t>
            </a:r>
            <a:r>
              <a:rPr lang="fi-FI" sz="1600" b="1" dirty="0" smtClean="0"/>
              <a:t>6.214 người.</a:t>
            </a:r>
            <a:endParaRPr lang="en-US" sz="1600" i="1" dirty="0" smtClean="0"/>
          </a:p>
          <a:p>
            <a:pPr marL="101600" indent="0" algn="just">
              <a:spcBef>
                <a:spcPts val="0"/>
              </a:spcBef>
              <a:buSzPts val="2000"/>
              <a:buNone/>
            </a:pPr>
            <a:endParaRPr lang="en-US" sz="1600" b="1" dirty="0"/>
          </a:p>
          <a:p>
            <a:pPr marL="457200" indent="-355600" algn="just">
              <a:spcBef>
                <a:spcPts val="0"/>
              </a:spcBef>
              <a:buSzPts val="2000"/>
              <a:buFont typeface="Arial" pitchFamily="34" charset="0"/>
              <a:buChar char="»"/>
            </a:pPr>
            <a:r>
              <a:rPr lang="en-US" sz="1600" dirty="0" err="1"/>
              <a:t>Giao</a:t>
            </a:r>
            <a:r>
              <a:rPr lang="en-US" sz="1600" dirty="0"/>
              <a:t> </a:t>
            </a:r>
            <a:r>
              <a:rPr lang="en-US" sz="1600" dirty="0" err="1"/>
              <a:t>dịch</a:t>
            </a:r>
            <a:r>
              <a:rPr lang="en-US" sz="1600" dirty="0"/>
              <a:t> </a:t>
            </a:r>
            <a:r>
              <a:rPr lang="en-US" sz="1600" dirty="0" err="1"/>
              <a:t>được</a:t>
            </a:r>
            <a:r>
              <a:rPr lang="en-US" sz="1600" dirty="0"/>
              <a:t> </a:t>
            </a:r>
            <a:r>
              <a:rPr lang="en-US" sz="1600" b="1" dirty="0"/>
              <a:t>21.293 </a:t>
            </a:r>
            <a:r>
              <a:rPr lang="en-US" sz="1600" b="1" dirty="0" err="1"/>
              <a:t>đơn</a:t>
            </a:r>
            <a:r>
              <a:rPr lang="en-US" sz="1600" b="1" dirty="0"/>
              <a:t> </a:t>
            </a:r>
            <a:r>
              <a:rPr lang="en-US" sz="1600" b="1" dirty="0" err="1"/>
              <a:t>hàng</a:t>
            </a:r>
            <a:r>
              <a:rPr lang="en-US" sz="1600" b="1" dirty="0"/>
              <a:t> </a:t>
            </a:r>
            <a:r>
              <a:rPr lang="en-US" sz="1600" i="1" dirty="0"/>
              <a:t>(</a:t>
            </a:r>
            <a:r>
              <a:rPr lang="en-US" sz="1600" i="1" dirty="0" err="1"/>
              <a:t>doanh</a:t>
            </a:r>
            <a:r>
              <a:rPr lang="en-US" sz="1600" i="1" dirty="0"/>
              <a:t> </a:t>
            </a:r>
            <a:r>
              <a:rPr lang="en-US" sz="1600" i="1" dirty="0" err="1"/>
              <a:t>thu</a:t>
            </a:r>
            <a:r>
              <a:rPr lang="en-US" sz="1600" i="1" dirty="0"/>
              <a:t> </a:t>
            </a:r>
            <a:r>
              <a:rPr lang="en-US" sz="1600" i="1" dirty="0" err="1"/>
              <a:t>tăng</a:t>
            </a:r>
            <a:r>
              <a:rPr lang="en-US" sz="1600" i="1" dirty="0"/>
              <a:t> 181 </a:t>
            </a:r>
            <a:r>
              <a:rPr lang="en-US" sz="1600" i="1" dirty="0" err="1"/>
              <a:t>lần</a:t>
            </a:r>
            <a:r>
              <a:rPr lang="en-US" sz="1600" i="1" dirty="0"/>
              <a:t> so </a:t>
            </a:r>
            <a:r>
              <a:rPr lang="en-US" sz="1600" i="1" dirty="0" err="1"/>
              <a:t>với</a:t>
            </a:r>
            <a:r>
              <a:rPr lang="en-US" sz="1600" i="1" dirty="0"/>
              <a:t> </a:t>
            </a:r>
            <a:r>
              <a:rPr lang="en-US" sz="1600" i="1" dirty="0" err="1"/>
              <a:t>thời</a:t>
            </a:r>
            <a:r>
              <a:rPr lang="en-US" sz="1600" i="1" dirty="0"/>
              <a:t> </a:t>
            </a:r>
            <a:r>
              <a:rPr lang="en-US" sz="1600" i="1" dirty="0" err="1"/>
              <a:t>điểm</a:t>
            </a:r>
            <a:r>
              <a:rPr lang="en-US" sz="1600" i="1" dirty="0"/>
              <a:t> </a:t>
            </a:r>
            <a:r>
              <a:rPr lang="en-US" sz="1600" i="1" dirty="0" err="1"/>
              <a:t>phát</a:t>
            </a:r>
            <a:r>
              <a:rPr lang="en-US" sz="1600" i="1" dirty="0"/>
              <a:t> </a:t>
            </a:r>
            <a:r>
              <a:rPr lang="en-US" sz="1600" i="1" dirty="0" err="1"/>
              <a:t>động</a:t>
            </a:r>
            <a:r>
              <a:rPr lang="en-US" sz="1600" i="1" dirty="0"/>
              <a:t>).</a:t>
            </a:r>
          </a:p>
          <a:p>
            <a:pPr marL="457200" indent="-355600" algn="just">
              <a:spcBef>
                <a:spcPts val="0"/>
              </a:spcBef>
              <a:buSzPts val="2000"/>
              <a:buFont typeface="Arial" pitchFamily="34" charset="0"/>
              <a:buChar char="»"/>
            </a:pPr>
            <a:endParaRPr lang="en-US" sz="1600" i="1" dirty="0"/>
          </a:p>
          <a:p>
            <a:pPr marL="457200" indent="-355600" algn="just">
              <a:spcBef>
                <a:spcPts val="0"/>
              </a:spcBef>
              <a:buSzPts val="2000"/>
              <a:buFont typeface="Arial" pitchFamily="34" charset="0"/>
              <a:buChar char="»"/>
            </a:pPr>
            <a:r>
              <a:rPr lang="en-US" sz="1600" b="1" dirty="0" err="1"/>
              <a:t>Hoàn</a:t>
            </a:r>
            <a:r>
              <a:rPr lang="en-US" sz="1600" b="1" dirty="0"/>
              <a:t> </a:t>
            </a:r>
            <a:r>
              <a:rPr lang="en-US" sz="1600" b="1" dirty="0" err="1"/>
              <a:t>thành</a:t>
            </a:r>
            <a:r>
              <a:rPr lang="en-US" sz="1600" b="1" dirty="0"/>
              <a:t> </a:t>
            </a:r>
            <a:r>
              <a:rPr lang="en-US" sz="1600" b="1" dirty="0" err="1"/>
              <a:t>trước</a:t>
            </a:r>
            <a:r>
              <a:rPr lang="en-US" sz="1600" b="1" dirty="0"/>
              <a:t> </a:t>
            </a:r>
            <a:r>
              <a:rPr lang="en-US" sz="1600" b="1" dirty="0" err="1"/>
              <a:t>chỉ</a:t>
            </a:r>
            <a:r>
              <a:rPr lang="en-US" sz="1600" b="1" dirty="0"/>
              <a:t> </a:t>
            </a:r>
            <a:r>
              <a:rPr lang="en-US" sz="1600" b="1" dirty="0" err="1"/>
              <a:t>tiêu</a:t>
            </a:r>
            <a:r>
              <a:rPr lang="en-US" sz="1600" b="1" dirty="0"/>
              <a:t> 50%</a:t>
            </a:r>
            <a:r>
              <a:rPr lang="en-US" sz="1600" dirty="0"/>
              <a:t> </a:t>
            </a:r>
            <a:r>
              <a:rPr lang="en-US" sz="1600" dirty="0" err="1"/>
              <a:t>số</a:t>
            </a:r>
            <a:r>
              <a:rPr lang="en-US" sz="1600" dirty="0"/>
              <a:t> </a:t>
            </a:r>
            <a:r>
              <a:rPr lang="en-US" sz="1600" dirty="0" err="1"/>
              <a:t>hộ</a:t>
            </a:r>
            <a:r>
              <a:rPr lang="en-US" sz="1600" dirty="0"/>
              <a:t> </a:t>
            </a:r>
            <a:r>
              <a:rPr lang="en-US" sz="1600" dirty="0" err="1"/>
              <a:t>gia</a:t>
            </a:r>
            <a:r>
              <a:rPr lang="en-US" sz="1600" dirty="0"/>
              <a:t> </a:t>
            </a:r>
            <a:r>
              <a:rPr lang="en-US" sz="1600" dirty="0" err="1"/>
              <a:t>đình</a:t>
            </a:r>
            <a:r>
              <a:rPr lang="en-US" sz="1600" dirty="0"/>
              <a:t> </a:t>
            </a:r>
            <a:r>
              <a:rPr lang="en-US" sz="1600" dirty="0" err="1"/>
              <a:t>có</a:t>
            </a:r>
            <a:r>
              <a:rPr lang="en-US" sz="1600" dirty="0"/>
              <a:t> </a:t>
            </a:r>
            <a:r>
              <a:rPr lang="en-US" sz="1600" dirty="0" err="1"/>
              <a:t>cửa</a:t>
            </a:r>
            <a:r>
              <a:rPr lang="en-US" sz="1600" dirty="0"/>
              <a:t> </a:t>
            </a:r>
            <a:r>
              <a:rPr lang="en-US" sz="1600" dirty="0" err="1"/>
              <a:t>hàng</a:t>
            </a:r>
            <a:r>
              <a:rPr lang="en-US" sz="1600" dirty="0"/>
              <a:t> </a:t>
            </a:r>
            <a:r>
              <a:rPr lang="en-US" sz="1600" dirty="0" err="1"/>
              <a:t>số</a:t>
            </a:r>
            <a:r>
              <a:rPr lang="en-US" sz="1600" dirty="0"/>
              <a:t>, </a:t>
            </a:r>
            <a:r>
              <a:rPr lang="en-US" sz="1600" dirty="0" err="1"/>
              <a:t>tài</a:t>
            </a:r>
            <a:r>
              <a:rPr lang="en-US" sz="1600" dirty="0"/>
              <a:t> </a:t>
            </a:r>
            <a:r>
              <a:rPr lang="en-US" sz="1600" dirty="0" err="1"/>
              <a:t>khoản</a:t>
            </a:r>
            <a:r>
              <a:rPr lang="en-US" sz="1600" dirty="0"/>
              <a:t> </a:t>
            </a:r>
            <a:r>
              <a:rPr lang="en-US" sz="1600" dirty="0" err="1"/>
              <a:t>thanh</a:t>
            </a:r>
            <a:r>
              <a:rPr lang="en-US" sz="1600" dirty="0"/>
              <a:t> </a:t>
            </a:r>
            <a:r>
              <a:rPr lang="en-US" sz="1600" dirty="0" err="1"/>
              <a:t>toán</a:t>
            </a:r>
            <a:r>
              <a:rPr lang="en-US" sz="1600" dirty="0"/>
              <a:t> </a:t>
            </a:r>
            <a:r>
              <a:rPr lang="en-US" sz="1600" dirty="0" err="1"/>
              <a:t>điện</a:t>
            </a:r>
            <a:r>
              <a:rPr lang="en-US" sz="1600" dirty="0"/>
              <a:t> </a:t>
            </a:r>
            <a:r>
              <a:rPr lang="en-US" sz="1600" dirty="0" err="1"/>
              <a:t>tử</a:t>
            </a:r>
            <a:r>
              <a:rPr lang="en-US" sz="1600" dirty="0"/>
              <a:t> </a:t>
            </a:r>
            <a:r>
              <a:rPr lang="en-US" sz="1600" dirty="0" err="1"/>
              <a:t>vào</a:t>
            </a:r>
            <a:r>
              <a:rPr lang="en-US" sz="1600" dirty="0"/>
              <a:t> </a:t>
            </a:r>
            <a:r>
              <a:rPr lang="en-US" sz="1600" dirty="0" err="1"/>
              <a:t>năm</a:t>
            </a:r>
            <a:r>
              <a:rPr lang="en-US" sz="1600" dirty="0"/>
              <a:t> 2025 </a:t>
            </a:r>
            <a:r>
              <a:rPr lang="en-US" sz="1600" dirty="0" err="1"/>
              <a:t>trong</a:t>
            </a:r>
            <a:r>
              <a:rPr lang="en-US" sz="1600" dirty="0"/>
              <a:t> </a:t>
            </a:r>
            <a:r>
              <a:rPr lang="en-US" sz="1600" dirty="0" err="1"/>
              <a:t>quyết</a:t>
            </a:r>
            <a:r>
              <a:rPr lang="en-US" sz="1600" dirty="0"/>
              <a:t> </a:t>
            </a:r>
            <a:r>
              <a:rPr lang="en-US" sz="1600" dirty="0" err="1"/>
              <a:t>định</a:t>
            </a:r>
            <a:r>
              <a:rPr lang="en-US" sz="1600" dirty="0"/>
              <a:t> 749/</a:t>
            </a:r>
            <a:r>
              <a:rPr lang="en-US" sz="1600" dirty="0" err="1"/>
              <a:t>QĐ-TTg</a:t>
            </a:r>
            <a:r>
              <a:rPr lang="en-US" sz="1600" dirty="0"/>
              <a:t> </a:t>
            </a:r>
            <a:r>
              <a:rPr lang="en-US" sz="1600" dirty="0" err="1"/>
              <a:t>của</a:t>
            </a:r>
            <a:r>
              <a:rPr lang="en-US" sz="1600" dirty="0"/>
              <a:t> </a:t>
            </a:r>
            <a:r>
              <a:rPr lang="en-US" sz="1600" dirty="0" err="1"/>
              <a:t>Thủ</a:t>
            </a:r>
            <a:r>
              <a:rPr lang="en-US" sz="1600" dirty="0"/>
              <a:t> </a:t>
            </a:r>
            <a:r>
              <a:rPr lang="en-US" sz="1600" dirty="0" err="1"/>
              <a:t>tướng</a:t>
            </a:r>
            <a:r>
              <a:rPr lang="en-US" sz="1600" dirty="0"/>
              <a:t> </a:t>
            </a:r>
            <a:r>
              <a:rPr lang="en-US" sz="1600" dirty="0" err="1"/>
              <a:t>chính</a:t>
            </a:r>
            <a:r>
              <a:rPr lang="en-US" sz="1600" dirty="0"/>
              <a:t> </a:t>
            </a:r>
            <a:r>
              <a:rPr lang="en-US" sz="1600" dirty="0" err="1"/>
              <a:t>phủ</a:t>
            </a:r>
            <a:r>
              <a:rPr lang="en-US" sz="1600" dirty="0"/>
              <a:t> </a:t>
            </a:r>
            <a:r>
              <a:rPr lang="en-US" sz="1600" dirty="0" err="1"/>
              <a:t>về</a:t>
            </a:r>
            <a:r>
              <a:rPr lang="en-US" sz="1600" dirty="0"/>
              <a:t> </a:t>
            </a:r>
            <a:r>
              <a:rPr lang="en-US" sz="1600" dirty="0" err="1"/>
              <a:t>chuyển</a:t>
            </a:r>
            <a:r>
              <a:rPr lang="en-US" sz="1600" dirty="0"/>
              <a:t> </a:t>
            </a:r>
            <a:r>
              <a:rPr lang="en-US" sz="1600" dirty="0" err="1"/>
              <a:t>đổi</a:t>
            </a:r>
            <a:r>
              <a:rPr lang="en-US" sz="1600" dirty="0"/>
              <a:t> </a:t>
            </a:r>
            <a:r>
              <a:rPr lang="en-US" sz="1600" dirty="0" err="1"/>
              <a:t>số</a:t>
            </a:r>
            <a:r>
              <a:rPr lang="en-US" sz="1600" dirty="0"/>
              <a:t> </a:t>
            </a:r>
            <a:r>
              <a:rPr lang="en-US" sz="1600" dirty="0" err="1"/>
              <a:t>và</a:t>
            </a:r>
            <a:r>
              <a:rPr lang="en-US" sz="1600" dirty="0"/>
              <a:t> </a:t>
            </a:r>
            <a:r>
              <a:rPr lang="en-US" sz="1600" dirty="0" err="1"/>
              <a:t>Nghị</a:t>
            </a:r>
            <a:r>
              <a:rPr lang="en-US" sz="1600" dirty="0"/>
              <a:t> </a:t>
            </a:r>
            <a:r>
              <a:rPr lang="en-US" sz="1600" dirty="0" err="1"/>
              <a:t>quyết</a:t>
            </a:r>
            <a:r>
              <a:rPr lang="en-US" sz="1600" dirty="0"/>
              <a:t> 49-NQ/</a:t>
            </a:r>
            <a:r>
              <a:rPr lang="en-US" sz="1600" dirty="0" err="1"/>
              <a:t>TU</a:t>
            </a:r>
            <a:r>
              <a:rPr lang="en-US" sz="1600" dirty="0"/>
              <a:t> </a:t>
            </a:r>
            <a:r>
              <a:rPr lang="en-US" sz="1600" dirty="0" err="1"/>
              <a:t>của</a:t>
            </a:r>
            <a:r>
              <a:rPr lang="en-US" sz="1600" dirty="0"/>
              <a:t> Ban </a:t>
            </a:r>
            <a:r>
              <a:rPr lang="en-US" sz="1600" dirty="0" err="1"/>
              <a:t>Thường</a:t>
            </a:r>
            <a:r>
              <a:rPr lang="en-US" sz="1600" dirty="0"/>
              <a:t> </a:t>
            </a:r>
            <a:r>
              <a:rPr lang="en-US" sz="1600" dirty="0" err="1"/>
              <a:t>vụ</a:t>
            </a:r>
            <a:r>
              <a:rPr lang="en-US" sz="1600" dirty="0"/>
              <a:t> </a:t>
            </a:r>
            <a:r>
              <a:rPr lang="en-US" sz="1600" dirty="0" err="1"/>
              <a:t>Tỉnh</a:t>
            </a:r>
            <a:r>
              <a:rPr lang="en-US" sz="1600" dirty="0"/>
              <a:t> </a:t>
            </a:r>
            <a:r>
              <a:rPr lang="en-US" sz="1600" dirty="0" err="1"/>
              <a:t>ủy</a:t>
            </a:r>
            <a:r>
              <a:rPr lang="en-US" sz="1600" dirty="0"/>
              <a:t> </a:t>
            </a:r>
            <a:r>
              <a:rPr lang="en-US" sz="1600" dirty="0" err="1"/>
              <a:t>về</a:t>
            </a:r>
            <a:r>
              <a:rPr lang="en-US" sz="1600" dirty="0"/>
              <a:t> </a:t>
            </a:r>
            <a:r>
              <a:rPr lang="en-US" sz="1600" dirty="0" err="1"/>
              <a:t>chuyển</a:t>
            </a:r>
            <a:r>
              <a:rPr lang="en-US" sz="1600" dirty="0"/>
              <a:t> </a:t>
            </a:r>
            <a:r>
              <a:rPr lang="en-US" sz="1600" dirty="0" err="1"/>
              <a:t>đổi</a:t>
            </a:r>
            <a:r>
              <a:rPr lang="en-US" sz="1600" dirty="0"/>
              <a:t> </a:t>
            </a:r>
            <a:r>
              <a:rPr lang="en-US" sz="1600" dirty="0" err="1"/>
              <a:t>số</a:t>
            </a:r>
            <a:r>
              <a:rPr lang="en-US" sz="1600" dirty="0"/>
              <a:t> </a:t>
            </a:r>
            <a:r>
              <a:rPr lang="en-US" sz="1600" dirty="0" err="1"/>
              <a:t>tỉnh</a:t>
            </a:r>
            <a:r>
              <a:rPr lang="en-US" sz="1600" dirty="0"/>
              <a:t> </a:t>
            </a:r>
            <a:r>
              <a:rPr lang="en-US" sz="1600" dirty="0" err="1"/>
              <a:t>Lạng</a:t>
            </a:r>
            <a:r>
              <a:rPr lang="en-US" sz="1600" dirty="0"/>
              <a:t> </a:t>
            </a:r>
            <a:r>
              <a:rPr lang="en-US" sz="1600" dirty="0" err="1"/>
              <a:t>Sơn</a:t>
            </a:r>
            <a:r>
              <a:rPr lang="en-US" sz="1600" dirty="0"/>
              <a:t>.</a:t>
            </a:r>
          </a:p>
          <a:p>
            <a:pPr marL="457200" indent="-355600" algn="just">
              <a:spcBef>
                <a:spcPts val="0"/>
              </a:spcBef>
              <a:buSzPts val="2000"/>
              <a:buFont typeface="Arial" pitchFamily="34" charset="0"/>
              <a:buChar char="»"/>
            </a:pPr>
            <a:endParaRPr lang="en-US" sz="1600" i="1" dirty="0"/>
          </a:p>
          <a:p>
            <a:pPr marL="457200" indent="-355600" algn="just">
              <a:spcBef>
                <a:spcPts val="0"/>
              </a:spcBef>
              <a:buSzPts val="2000"/>
              <a:buFont typeface="Arial" pitchFamily="34" charset="0"/>
              <a:buChar char="»"/>
            </a:pPr>
            <a:endParaRPr lang="en-US" sz="1600" i="1" dirty="0"/>
          </a:p>
          <a:p>
            <a:pPr marL="457200" indent="-355600" algn="just">
              <a:spcBef>
                <a:spcPts val="0"/>
              </a:spcBef>
              <a:buSzPts val="2000"/>
              <a:buFont typeface="Arial" pitchFamily="34" charset="0"/>
              <a:buChar char="»"/>
            </a:pPr>
            <a:endParaRPr lang="en-US" sz="1600" dirty="0"/>
          </a:p>
          <a:p>
            <a:pPr marL="457200" indent="-355600" algn="just">
              <a:spcBef>
                <a:spcPts val="0"/>
              </a:spcBef>
              <a:buSzPts val="2000"/>
              <a:buFont typeface="Arial" pitchFamily="34" charset="0"/>
              <a:buChar char="»"/>
            </a:pPr>
            <a:endParaRPr lang="en-US" sz="1600" b="1" dirty="0"/>
          </a:p>
        </p:txBody>
      </p:sp>
      <p:pic>
        <p:nvPicPr>
          <p:cNvPr id="1026" name="Picture 2" descr="C:\Users\phuong\Desktop\Anh Lang Son\avatar_vos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811" y="4320221"/>
            <a:ext cx="1124225" cy="112422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4"/>
          <p:cNvSpPr txBox="1">
            <a:spLocks/>
          </p:cNvSpPr>
          <p:nvPr/>
        </p:nvSpPr>
        <p:spPr>
          <a:xfrm>
            <a:off x="3403600" y="155832"/>
            <a:ext cx="5428632"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err="1" smtClean="0">
                <a:solidFill>
                  <a:srgbClr val="FF0000"/>
                </a:solidFill>
                <a:latin typeface="+mn-lt"/>
              </a:rPr>
              <a:t>MÔ</a:t>
            </a:r>
            <a:r>
              <a:rPr lang="en-US" sz="1600" b="1" dirty="0" smtClean="0">
                <a:solidFill>
                  <a:srgbClr val="FF0000"/>
                </a:solidFill>
                <a:latin typeface="+mn-lt"/>
              </a:rPr>
              <a:t> </a:t>
            </a:r>
            <a:r>
              <a:rPr lang="en-US" sz="1600" b="1" dirty="0" err="1" smtClean="0">
                <a:solidFill>
                  <a:srgbClr val="FF0000"/>
                </a:solidFill>
                <a:latin typeface="+mn-lt"/>
              </a:rPr>
              <a:t>HÌNH</a:t>
            </a:r>
            <a:r>
              <a:rPr lang="en-US" sz="1600" b="1" dirty="0" smtClean="0">
                <a:solidFill>
                  <a:srgbClr val="FF0000"/>
                </a:solidFill>
                <a:latin typeface="+mn-lt"/>
              </a:rPr>
              <a:t> </a:t>
            </a:r>
            <a:r>
              <a:rPr lang="en-US" sz="1600" b="1" dirty="0" err="1" smtClean="0">
                <a:solidFill>
                  <a:srgbClr val="FF0000"/>
                </a:solidFill>
                <a:latin typeface="+mn-lt"/>
              </a:rPr>
              <a:t>CHUYỂN</a:t>
            </a:r>
            <a:r>
              <a:rPr lang="en-US" sz="1600" b="1" dirty="0" smtClean="0">
                <a:solidFill>
                  <a:srgbClr val="FF0000"/>
                </a:solidFill>
                <a:latin typeface="+mn-lt"/>
              </a:rPr>
              <a:t> </a:t>
            </a:r>
            <a:r>
              <a:rPr lang="en-US" sz="1600" b="1" dirty="0" err="1" smtClean="0">
                <a:solidFill>
                  <a:srgbClr val="FF0000"/>
                </a:solidFill>
                <a:latin typeface="+mn-lt"/>
              </a:rPr>
              <a:t>ĐỔI</a:t>
            </a:r>
            <a:r>
              <a:rPr lang="en-US" sz="1600" b="1" dirty="0" smtClean="0">
                <a:solidFill>
                  <a:srgbClr val="FF0000"/>
                </a:solidFill>
                <a:latin typeface="+mn-lt"/>
              </a:rPr>
              <a:t> </a:t>
            </a:r>
            <a:r>
              <a:rPr lang="en-US" sz="1600" b="1" dirty="0" err="1" smtClean="0">
                <a:solidFill>
                  <a:srgbClr val="FF0000"/>
                </a:solidFill>
                <a:latin typeface="+mn-lt"/>
              </a:rPr>
              <a:t>SỐ</a:t>
            </a:r>
            <a:r>
              <a:rPr lang="en-US" sz="1600" b="1" dirty="0" smtClean="0">
                <a:solidFill>
                  <a:srgbClr val="FF0000"/>
                </a:solidFill>
                <a:latin typeface="+mn-lt"/>
              </a:rPr>
              <a:t> </a:t>
            </a:r>
            <a:r>
              <a:rPr lang="en-US" sz="1600" b="1" dirty="0" err="1" smtClean="0">
                <a:solidFill>
                  <a:srgbClr val="FF0000"/>
                </a:solidFill>
                <a:latin typeface="+mn-lt"/>
              </a:rPr>
              <a:t>CẤP</a:t>
            </a:r>
            <a:r>
              <a:rPr lang="en-US" sz="1600" b="1" dirty="0" smtClean="0">
                <a:solidFill>
                  <a:srgbClr val="FF0000"/>
                </a:solidFill>
                <a:latin typeface="+mn-lt"/>
              </a:rPr>
              <a:t> </a:t>
            </a:r>
            <a:r>
              <a:rPr lang="en-US" sz="1600" b="1" dirty="0" err="1" smtClean="0">
                <a:solidFill>
                  <a:srgbClr val="FF0000"/>
                </a:solidFill>
                <a:latin typeface="+mn-lt"/>
              </a:rPr>
              <a:t>TỈNH</a:t>
            </a:r>
            <a:r>
              <a:rPr lang="en-US" sz="1600" b="1" dirty="0" smtClean="0">
                <a:solidFill>
                  <a:srgbClr val="FF0000"/>
                </a:solidFill>
                <a:latin typeface="+mn-lt"/>
              </a:rPr>
              <a:t> </a:t>
            </a:r>
            <a:r>
              <a:rPr lang="en-US" sz="1600" b="1" dirty="0" err="1" smtClean="0">
                <a:solidFill>
                  <a:srgbClr val="FF0000"/>
                </a:solidFill>
                <a:latin typeface="+mn-lt"/>
              </a:rPr>
              <a:t>TẠI</a:t>
            </a:r>
            <a:r>
              <a:rPr lang="en-US" sz="1600" b="1" dirty="0" smtClean="0">
                <a:solidFill>
                  <a:srgbClr val="FF0000"/>
                </a:solidFill>
                <a:latin typeface="+mn-lt"/>
              </a:rPr>
              <a:t> </a:t>
            </a:r>
            <a:r>
              <a:rPr lang="en-US" sz="1600" b="1" dirty="0" err="1" smtClean="0">
                <a:solidFill>
                  <a:srgbClr val="FF0000"/>
                </a:solidFill>
                <a:latin typeface="+mn-lt"/>
              </a:rPr>
              <a:t>LẠNG</a:t>
            </a:r>
            <a:r>
              <a:rPr lang="en-US" sz="1600" b="1" dirty="0" smtClean="0">
                <a:solidFill>
                  <a:srgbClr val="FF0000"/>
                </a:solidFill>
                <a:latin typeface="+mn-lt"/>
              </a:rPr>
              <a:t> </a:t>
            </a:r>
            <a:r>
              <a:rPr lang="en-US" sz="1600" b="1" dirty="0">
                <a:solidFill>
                  <a:srgbClr val="FF0000"/>
                </a:solidFill>
                <a:latin typeface="+mn-lt"/>
              </a:rPr>
              <a:t>SƠN</a:t>
            </a:r>
            <a:endParaRPr lang="en-US" sz="1600" dirty="0">
              <a:latin typeface="+mn-lt"/>
            </a:endParaRPr>
          </a:p>
        </p:txBody>
      </p:sp>
    </p:spTree>
    <p:extLst>
      <p:ext uri="{BB962C8B-B14F-4D97-AF65-F5344CB8AC3E}">
        <p14:creationId xmlns:p14="http://schemas.microsoft.com/office/powerpoint/2010/main" val="416983280"/>
      </p:ext>
    </p:extLst>
  </p:cSld>
  <p:clrMapOvr>
    <a:masterClrMapping/>
  </p:clrMapOvr>
  <mc:AlternateContent xmlns:mc="http://schemas.openxmlformats.org/markup-compatibility/2006">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1"/>
          <p:cNvSpPr>
            <a:spLocks noGrp="1"/>
          </p:cNvSpPr>
          <p:nvPr>
            <p:ph type="sldNum" sz="quarter" idx="10"/>
          </p:nvPr>
        </p:nvSpPr>
        <p:spPr>
          <a:noFill/>
        </p:spPr>
        <p:txBody>
          <a:bodyPr/>
          <a:lstStyle>
            <a:lvl1pPr>
              <a:buClr>
                <a:srgbClr val="000000"/>
              </a:buClr>
              <a:buFont typeface="Arial" panose="020B0604020202020204" pitchFamily="34" charset="0"/>
              <a:buChar char="•"/>
              <a:defRPr sz="1867">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90575" indent="-380990">
              <a:buClr>
                <a:srgbClr val="000000"/>
              </a:buClr>
              <a:buFont typeface="Arial" panose="020B0604020202020204" pitchFamily="34" charset="0"/>
              <a:buChar char="–"/>
              <a:defRPr sz="1867">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523962" indent="-304792">
              <a:buClr>
                <a:srgbClr val="000000"/>
              </a:buClr>
              <a:buFont typeface="Arial" panose="020B0604020202020204" pitchFamily="34" charset="0"/>
              <a:buChar char="•"/>
              <a:defRPr sz="1867">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2133547" indent="-304792">
              <a:buClr>
                <a:srgbClr val="000000"/>
              </a:buClr>
              <a:buFont typeface="Arial" panose="020B0604020202020204" pitchFamily="34" charset="0"/>
              <a:buChar char="–"/>
              <a:defRPr sz="1867">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743131" indent="-304792">
              <a:buClr>
                <a:srgbClr val="000000"/>
              </a:buClr>
              <a:buFont typeface="Arial" panose="020B0604020202020204" pitchFamily="34" charset="0"/>
              <a:buChar char="»"/>
              <a:defRPr sz="1867">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3352716" indent="-304792" eaLnBrk="0" fontAlgn="base" hangingPunct="0">
              <a:spcBef>
                <a:spcPct val="0"/>
              </a:spcBef>
              <a:spcAft>
                <a:spcPct val="0"/>
              </a:spcAft>
              <a:buClr>
                <a:srgbClr val="000000"/>
              </a:buClr>
              <a:buFont typeface="Arial" panose="020B0604020202020204" pitchFamily="34" charset="0"/>
              <a:buChar char="»"/>
              <a:defRPr sz="1867">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962301" indent="-304792" eaLnBrk="0" fontAlgn="base" hangingPunct="0">
              <a:spcBef>
                <a:spcPct val="0"/>
              </a:spcBef>
              <a:spcAft>
                <a:spcPct val="0"/>
              </a:spcAft>
              <a:buClr>
                <a:srgbClr val="000000"/>
              </a:buClr>
              <a:buFont typeface="Arial" panose="020B0604020202020204" pitchFamily="34" charset="0"/>
              <a:buChar char="»"/>
              <a:defRPr sz="1867">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4571886" indent="-304792" eaLnBrk="0" fontAlgn="base" hangingPunct="0">
              <a:spcBef>
                <a:spcPct val="0"/>
              </a:spcBef>
              <a:spcAft>
                <a:spcPct val="0"/>
              </a:spcAft>
              <a:buClr>
                <a:srgbClr val="000000"/>
              </a:buClr>
              <a:buFont typeface="Arial" panose="020B0604020202020204" pitchFamily="34" charset="0"/>
              <a:buChar char="»"/>
              <a:defRPr sz="1867">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5181470" indent="-304792" eaLnBrk="0" fontAlgn="base" hangingPunct="0">
              <a:spcBef>
                <a:spcPct val="0"/>
              </a:spcBef>
              <a:spcAft>
                <a:spcPct val="0"/>
              </a:spcAft>
              <a:buClr>
                <a:srgbClr val="000000"/>
              </a:buClr>
              <a:buFont typeface="Arial" panose="020B0604020202020204" pitchFamily="34" charset="0"/>
              <a:buChar char="»"/>
              <a:defRPr sz="1867">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 typeface="Arial" panose="020B0604020202020204" pitchFamily="34" charset="0"/>
              <a:buNone/>
            </a:pPr>
            <a:fld id="{6CB2A2AD-92CF-40DB-9AE9-6C3AD3E3929E}" type="slidenum">
              <a:rPr lang="en-US" altLang="en-US" sz="1733">
                <a:solidFill>
                  <a:srgbClr val="FFFFFF"/>
                </a:solidFill>
                <a:latin typeface="Roboto Condensed" charset="0"/>
                <a:sym typeface="Roboto Condensed" charset="0"/>
              </a:rPr>
              <a:pPr>
                <a:buFont typeface="Arial" panose="020B0604020202020204" pitchFamily="34" charset="0"/>
                <a:buNone/>
              </a:pPr>
              <a:t>18</a:t>
            </a:fld>
            <a:endParaRPr lang="en-US" altLang="en-US" sz="1733">
              <a:solidFill>
                <a:srgbClr val="FFFFFF"/>
              </a:solidFill>
              <a:latin typeface="Roboto Condensed" charset="0"/>
              <a:sym typeface="Roboto Condensed" charset="0"/>
            </a:endParaRPr>
          </a:p>
        </p:txBody>
      </p:sp>
      <p:pic>
        <p:nvPicPr>
          <p:cNvPr id="7" name="Picture 4" descr="C:\Users\phuong\Desktop\Anh Lang Son\unnam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2192" y="585958"/>
            <a:ext cx="1652740" cy="826370"/>
          </a:xfrm>
          <a:prstGeom prst="rect">
            <a:avLst/>
          </a:prstGeom>
          <a:noFill/>
          <a:extLst>
            <a:ext uri="{909E8E84-426E-40DD-AFC4-6F175D3DCCD1}">
              <a14:hiddenFill xmlns:a14="http://schemas.microsoft.com/office/drawing/2010/main">
                <a:solidFill>
                  <a:srgbClr val="FFFFFF"/>
                </a:solidFill>
              </a14:hiddenFill>
            </a:ext>
          </a:extLst>
        </p:spPr>
      </p:pic>
      <p:sp>
        <p:nvSpPr>
          <p:cNvPr id="8" name="Заголовок 1">
            <a:extLst>
              <a:ext uri="{FF2B5EF4-FFF2-40B4-BE49-F238E27FC236}">
                <a16:creationId xmlns:a16="http://schemas.microsoft.com/office/drawing/2014/main" xmlns="" id="{14376988-0A6A-A144-8225-A0468B302586}"/>
              </a:ext>
            </a:extLst>
          </p:cNvPr>
          <p:cNvSpPr txBox="1">
            <a:spLocks/>
          </p:cNvSpPr>
          <p:nvPr/>
        </p:nvSpPr>
        <p:spPr>
          <a:xfrm>
            <a:off x="5029200" y="832064"/>
            <a:ext cx="2895600" cy="495605"/>
          </a:xfrm>
          <a:prstGeom prst="rect">
            <a:avLst/>
          </a:prstGeom>
        </p:spPr>
        <p:txBody>
          <a:bodyPr/>
          <a:lstStyle>
            <a:lvl1pPr algn="ctr" defTabSz="2438645" rtl="0" eaLnBrk="1" latinLnBrk="0" hangingPunct="1">
              <a:spcBef>
                <a:spcPct val="0"/>
              </a:spcBef>
              <a:buNone/>
              <a:defRPr sz="11701" kern="1200">
                <a:solidFill>
                  <a:schemeClr val="tx1"/>
                </a:solidFill>
                <a:latin typeface="+mj-lt"/>
                <a:ea typeface="+mj-ea"/>
                <a:cs typeface="+mj-cs"/>
              </a:defRPr>
            </a:lvl1pPr>
          </a:lstStyle>
          <a:p>
            <a:pPr defTabSz="1219079">
              <a:tabLst>
                <a:tab pos="1820498" algn="l"/>
                <a:tab pos="2822010" algn="l"/>
              </a:tabLst>
            </a:pPr>
            <a:r>
              <a:rPr lang="en-US" sz="2400" b="1" dirty="0" err="1">
                <a:solidFill>
                  <a:srgbClr val="0070C0"/>
                </a:solidFill>
                <a:latin typeface="+mn-lt"/>
              </a:rPr>
              <a:t>Xã</a:t>
            </a:r>
            <a:r>
              <a:rPr lang="en-US" sz="2400" b="1" dirty="0">
                <a:solidFill>
                  <a:srgbClr val="0070C0"/>
                </a:solidFill>
                <a:latin typeface="+mn-lt"/>
              </a:rPr>
              <a:t> </a:t>
            </a:r>
            <a:r>
              <a:rPr lang="en-US" sz="2400" b="1" dirty="0" err="1">
                <a:solidFill>
                  <a:srgbClr val="0070C0"/>
                </a:solidFill>
                <a:latin typeface="+mn-lt"/>
              </a:rPr>
              <a:t>hội</a:t>
            </a:r>
            <a:r>
              <a:rPr lang="en-US" sz="2400" b="1" dirty="0">
                <a:solidFill>
                  <a:srgbClr val="0070C0"/>
                </a:solidFill>
                <a:latin typeface="+mn-lt"/>
              </a:rPr>
              <a:t> </a:t>
            </a:r>
            <a:r>
              <a:rPr lang="en-US" sz="2400" b="1" dirty="0" err="1">
                <a:solidFill>
                  <a:srgbClr val="0070C0"/>
                </a:solidFill>
                <a:latin typeface="+mn-lt"/>
              </a:rPr>
              <a:t>số</a:t>
            </a:r>
            <a:endParaRPr lang="ru-RU" sz="2400" b="1" dirty="0">
              <a:solidFill>
                <a:srgbClr val="25232F"/>
              </a:solidFill>
              <a:latin typeface="+mn-lt"/>
              <a:ea typeface="Tahoma" panose="020B0604030504040204" pitchFamily="34" charset="0"/>
              <a:cs typeface="Tahoma" panose="020B0604030504040204" pitchFamily="34" charset="0"/>
            </a:endParaRPr>
          </a:p>
        </p:txBody>
      </p:sp>
      <p:pic>
        <p:nvPicPr>
          <p:cNvPr id="11" name="Picture 2" descr="C:\Users\phuong\Desktop\Anh Lang Son\Logo_Lang_S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0268" y="146125"/>
            <a:ext cx="774323" cy="7743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Placeholder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V="1">
            <a:off x="1524000" y="1347291"/>
            <a:ext cx="3505198" cy="2798446"/>
          </a:xfrm>
          <a:custGeom>
            <a:avLst/>
            <a:gdLst>
              <a:gd name="connsiteX0" fmla="*/ 0 w 10824642"/>
              <a:gd name="connsiteY0" fmla="*/ 0 h 10824642"/>
              <a:gd name="connsiteX1" fmla="*/ 0 w 10824642"/>
              <a:gd name="connsiteY1" fmla="*/ 5191533 h 10824642"/>
              <a:gd name="connsiteX2" fmla="*/ 1503754 w 10824642"/>
              <a:gd name="connsiteY2" fmla="*/ 5812130 h 10824642"/>
              <a:gd name="connsiteX3" fmla="*/ 5012516 w 10824642"/>
              <a:gd name="connsiteY3" fmla="*/ 9320888 h 10824642"/>
              <a:gd name="connsiteX4" fmla="*/ 5633110 w 10824642"/>
              <a:gd name="connsiteY4" fmla="*/ 10824642 h 10824642"/>
              <a:gd name="connsiteX5" fmla="*/ 10824642 w 10824642"/>
              <a:gd name="connsiteY5" fmla="*/ 10824642 h 10824642"/>
              <a:gd name="connsiteX6" fmla="*/ 9297018 w 10824642"/>
              <a:gd name="connsiteY6" fmla="*/ 7136866 h 10824642"/>
              <a:gd name="connsiteX7" fmla="*/ 3687778 w 10824642"/>
              <a:gd name="connsiteY7" fmla="*/ 1527624 h 10824642"/>
              <a:gd name="connsiteX8" fmla="*/ 0 w 10824642"/>
              <a:gd name="connsiteY8" fmla="*/ 0 h 1082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4642" h="10824642">
                <a:moveTo>
                  <a:pt x="0" y="0"/>
                </a:moveTo>
                <a:cubicBezTo>
                  <a:pt x="0" y="0"/>
                  <a:pt x="0" y="0"/>
                  <a:pt x="0" y="5191533"/>
                </a:cubicBezTo>
                <a:cubicBezTo>
                  <a:pt x="548990" y="5191533"/>
                  <a:pt x="1086044" y="5394420"/>
                  <a:pt x="1503754" y="5812130"/>
                </a:cubicBezTo>
                <a:cubicBezTo>
                  <a:pt x="1503754" y="5812130"/>
                  <a:pt x="1503754" y="5812130"/>
                  <a:pt x="5012516" y="9320888"/>
                </a:cubicBezTo>
                <a:cubicBezTo>
                  <a:pt x="5430224" y="9738600"/>
                  <a:pt x="5633110" y="10275654"/>
                  <a:pt x="5633110" y="10824642"/>
                </a:cubicBezTo>
                <a:cubicBezTo>
                  <a:pt x="5633110" y="10824642"/>
                  <a:pt x="5633110" y="10824642"/>
                  <a:pt x="10824642" y="10824642"/>
                </a:cubicBezTo>
                <a:cubicBezTo>
                  <a:pt x="10824642" y="9487972"/>
                  <a:pt x="10311458" y="8163238"/>
                  <a:pt x="9297018" y="7136866"/>
                </a:cubicBezTo>
                <a:cubicBezTo>
                  <a:pt x="9297018" y="7136866"/>
                  <a:pt x="9297018" y="7136866"/>
                  <a:pt x="3687778" y="1527624"/>
                </a:cubicBezTo>
                <a:cubicBezTo>
                  <a:pt x="2661408" y="513186"/>
                  <a:pt x="1336670" y="0"/>
                  <a:pt x="0" y="0"/>
                </a:cubicBezTo>
                <a:close/>
              </a:path>
            </a:pathLst>
          </a:custGeom>
        </p:spPr>
      </p:pic>
      <p:pic>
        <p:nvPicPr>
          <p:cNvPr id="12" name="Picture 11"/>
          <p:cNvPicPr>
            <a:picLocks noChangeAspect="1"/>
          </p:cNvPicPr>
          <p:nvPr/>
        </p:nvPicPr>
        <p:blipFill>
          <a:blip r:embed="rId5"/>
          <a:stretch>
            <a:fillRect/>
          </a:stretch>
        </p:blipFill>
        <p:spPr>
          <a:xfrm>
            <a:off x="1848114" y="4343400"/>
            <a:ext cx="2396045" cy="2362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Google Shape;203;p17"/>
          <p:cNvSpPr txBox="1">
            <a:spLocks/>
          </p:cNvSpPr>
          <p:nvPr/>
        </p:nvSpPr>
        <p:spPr>
          <a:xfrm>
            <a:off x="5594554" y="1412328"/>
            <a:ext cx="6064046" cy="51816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355600" algn="just">
              <a:spcBef>
                <a:spcPts val="0"/>
              </a:spcBef>
              <a:buSzPts val="2000"/>
              <a:buFont typeface="Arial" pitchFamily="34" charset="0"/>
              <a:buChar char="»"/>
            </a:pPr>
            <a:r>
              <a:rPr lang="en-US" sz="1600" b="1" dirty="0" err="1"/>
              <a:t>Hoàn</a:t>
            </a:r>
            <a:r>
              <a:rPr lang="en-US" sz="1600" b="1" dirty="0"/>
              <a:t> </a:t>
            </a:r>
            <a:r>
              <a:rPr lang="en-US" sz="1600" b="1" dirty="0" err="1"/>
              <a:t>thành</a:t>
            </a:r>
            <a:r>
              <a:rPr lang="en-US" sz="1600" b="1" dirty="0"/>
              <a:t> </a:t>
            </a:r>
            <a:r>
              <a:rPr lang="en-US" sz="1600" b="1" dirty="0" err="1"/>
              <a:t>triển</a:t>
            </a:r>
            <a:r>
              <a:rPr lang="en-US" sz="1600" b="1" dirty="0"/>
              <a:t> </a:t>
            </a:r>
            <a:r>
              <a:rPr lang="en-US" sz="1600" b="1" dirty="0" err="1"/>
              <a:t>khai</a:t>
            </a:r>
            <a:r>
              <a:rPr lang="en-US" sz="1600" b="1" dirty="0"/>
              <a:t> </a:t>
            </a:r>
            <a:r>
              <a:rPr lang="en-US" sz="1600" b="1" dirty="0" err="1"/>
              <a:t>sử</a:t>
            </a:r>
            <a:r>
              <a:rPr lang="en-US" sz="1600" b="1" dirty="0"/>
              <a:t> </a:t>
            </a:r>
            <a:r>
              <a:rPr lang="en-US" sz="1600" b="1" dirty="0" err="1"/>
              <a:t>dụng</a:t>
            </a:r>
            <a:r>
              <a:rPr lang="en-US" sz="1600" b="1" dirty="0"/>
              <a:t> </a:t>
            </a:r>
            <a:r>
              <a:rPr lang="en-US" sz="1600" b="1" dirty="0" err="1"/>
              <a:t>Nền</a:t>
            </a:r>
            <a:r>
              <a:rPr lang="en-US" sz="1600" b="1" dirty="0"/>
              <a:t> </a:t>
            </a:r>
            <a:r>
              <a:rPr lang="en-US" sz="1600" b="1" dirty="0" err="1"/>
              <a:t>tảng</a:t>
            </a:r>
            <a:r>
              <a:rPr lang="en-US" sz="1600" b="1" dirty="0"/>
              <a:t> </a:t>
            </a:r>
            <a:r>
              <a:rPr lang="en-US" sz="1600" b="1" dirty="0" err="1"/>
              <a:t>số</a:t>
            </a:r>
            <a:r>
              <a:rPr lang="en-US" sz="1600" b="1" dirty="0"/>
              <a:t> </a:t>
            </a:r>
            <a:r>
              <a:rPr lang="en-US" sz="1600" b="1" dirty="0" err="1"/>
              <a:t>dùng</a:t>
            </a:r>
            <a:r>
              <a:rPr lang="en-US" sz="1600" b="1" dirty="0"/>
              <a:t> </a:t>
            </a:r>
            <a:r>
              <a:rPr lang="en-US" sz="1600" b="1" dirty="0" err="1"/>
              <a:t>chung</a:t>
            </a:r>
            <a:r>
              <a:rPr lang="en-US" sz="1600" b="1" dirty="0"/>
              <a:t> </a:t>
            </a:r>
            <a:r>
              <a:rPr lang="en-US" sz="1600" b="1" dirty="0" err="1"/>
              <a:t>cho</a:t>
            </a:r>
            <a:r>
              <a:rPr lang="en-US" sz="1600" b="1" dirty="0"/>
              <a:t> </a:t>
            </a:r>
            <a:r>
              <a:rPr lang="en-US" sz="1600" b="1" dirty="0" err="1"/>
              <a:t>công</a:t>
            </a:r>
            <a:r>
              <a:rPr lang="en-US" sz="1600" b="1" dirty="0"/>
              <a:t> </a:t>
            </a:r>
            <a:r>
              <a:rPr lang="en-US" sz="1600" b="1" dirty="0" err="1"/>
              <a:t>tác</a:t>
            </a:r>
            <a:r>
              <a:rPr lang="en-US" sz="1600" b="1" dirty="0"/>
              <a:t> </a:t>
            </a:r>
            <a:r>
              <a:rPr lang="en-US" sz="1600" b="1" dirty="0" err="1"/>
              <a:t>quản</a:t>
            </a:r>
            <a:r>
              <a:rPr lang="en-US" sz="1600" b="1" dirty="0"/>
              <a:t> </a:t>
            </a:r>
            <a:r>
              <a:rPr lang="en-US" sz="1600" b="1" dirty="0" err="1"/>
              <a:t>lý</a:t>
            </a:r>
            <a:r>
              <a:rPr lang="en-US" sz="1600" b="1" dirty="0"/>
              <a:t> </a:t>
            </a:r>
            <a:r>
              <a:rPr lang="en-US" sz="1600" b="1" dirty="0" err="1"/>
              <a:t>dạy</a:t>
            </a:r>
            <a:r>
              <a:rPr lang="en-US" sz="1600" b="1" dirty="0"/>
              <a:t> </a:t>
            </a:r>
            <a:r>
              <a:rPr lang="en-US" sz="1600" b="1" dirty="0" err="1"/>
              <a:t>và</a:t>
            </a:r>
            <a:r>
              <a:rPr lang="en-US" sz="1600" b="1" dirty="0"/>
              <a:t> </a:t>
            </a:r>
            <a:r>
              <a:rPr lang="en-US" sz="1600" b="1" dirty="0" err="1"/>
              <a:t>học</a:t>
            </a:r>
            <a:r>
              <a:rPr lang="en-US" sz="1600" b="1" dirty="0"/>
              <a:t> </a:t>
            </a:r>
            <a:r>
              <a:rPr lang="en-US" sz="1600" b="1" dirty="0" err="1"/>
              <a:t>cho</a:t>
            </a:r>
            <a:r>
              <a:rPr lang="en-US" sz="1600" b="1" dirty="0"/>
              <a:t> 674/674 </a:t>
            </a:r>
            <a:r>
              <a:rPr lang="en-US" sz="1600" b="1" dirty="0" err="1"/>
              <a:t>trường</a:t>
            </a:r>
            <a:r>
              <a:rPr lang="en-US" sz="1600" b="1" dirty="0"/>
              <a:t>.</a:t>
            </a:r>
          </a:p>
          <a:p>
            <a:pPr marL="457200" indent="-355600" algn="just">
              <a:spcBef>
                <a:spcPts val="0"/>
              </a:spcBef>
              <a:buSzPts val="2000"/>
              <a:buFont typeface="Arial" pitchFamily="34" charset="0"/>
              <a:buChar char="»"/>
            </a:pPr>
            <a:endParaRPr lang="en-US" sz="1600" b="1" dirty="0"/>
          </a:p>
          <a:p>
            <a:pPr marL="457200" indent="-355600" algn="just">
              <a:spcBef>
                <a:spcPts val="0"/>
              </a:spcBef>
              <a:buSzPts val="2000"/>
              <a:buFont typeface="Arial" pitchFamily="34" charset="0"/>
              <a:buChar char="»"/>
            </a:pPr>
            <a:r>
              <a:rPr lang="en-US" sz="1600" b="1" dirty="0"/>
              <a:t>100% </a:t>
            </a:r>
            <a:r>
              <a:rPr lang="en-US" sz="1600" b="1" dirty="0" err="1"/>
              <a:t>giáo</a:t>
            </a:r>
            <a:r>
              <a:rPr lang="en-US" sz="1600" b="1" dirty="0"/>
              <a:t> </a:t>
            </a:r>
            <a:r>
              <a:rPr lang="en-US" sz="1600" b="1" dirty="0" err="1"/>
              <a:t>viên</a:t>
            </a:r>
            <a:r>
              <a:rPr lang="en-US" sz="1600" b="1" dirty="0"/>
              <a:t> (</a:t>
            </a:r>
            <a:r>
              <a:rPr lang="en-US" sz="1600" b="1" dirty="0" err="1"/>
              <a:t>khoảng</a:t>
            </a:r>
            <a:r>
              <a:rPr lang="en-US" sz="1600" b="1" dirty="0"/>
              <a:t> 20.000 </a:t>
            </a:r>
            <a:r>
              <a:rPr lang="en-US" sz="1600" b="1" dirty="0" err="1"/>
              <a:t>người</a:t>
            </a:r>
            <a:r>
              <a:rPr lang="en-US" sz="1600" b="1" dirty="0"/>
              <a:t>) </a:t>
            </a:r>
            <a:r>
              <a:rPr lang="en-US" sz="1600" b="1" dirty="0" err="1"/>
              <a:t>được</a:t>
            </a:r>
            <a:r>
              <a:rPr lang="en-US" sz="1600" b="1" dirty="0"/>
              <a:t> </a:t>
            </a:r>
            <a:r>
              <a:rPr lang="en-US" sz="1600" b="1" dirty="0" err="1"/>
              <a:t>cấp</a:t>
            </a:r>
            <a:r>
              <a:rPr lang="en-US" sz="1600" b="1" dirty="0"/>
              <a:t> </a:t>
            </a:r>
            <a:r>
              <a:rPr lang="en-US" sz="1600" b="1" dirty="0" err="1"/>
              <a:t>chữ</a:t>
            </a:r>
            <a:r>
              <a:rPr lang="en-US" sz="1600" b="1" dirty="0"/>
              <a:t> </a:t>
            </a:r>
            <a:r>
              <a:rPr lang="en-US" sz="1600" b="1" dirty="0" err="1"/>
              <a:t>ký</a:t>
            </a:r>
            <a:r>
              <a:rPr lang="en-US" sz="1600" b="1" dirty="0"/>
              <a:t> </a:t>
            </a:r>
            <a:r>
              <a:rPr lang="en-US" sz="1600" b="1" dirty="0" err="1"/>
              <a:t>số</a:t>
            </a:r>
            <a:r>
              <a:rPr lang="en-US" sz="1600" b="1" dirty="0"/>
              <a:t> </a:t>
            </a:r>
            <a:r>
              <a:rPr lang="en-US" sz="1600" b="1" dirty="0" err="1"/>
              <a:t>miễn</a:t>
            </a:r>
            <a:r>
              <a:rPr lang="en-US" sz="1600" b="1" dirty="0"/>
              <a:t> </a:t>
            </a:r>
            <a:r>
              <a:rPr lang="en-US" sz="1600" b="1" dirty="0" err="1"/>
              <a:t>phí</a:t>
            </a:r>
            <a:r>
              <a:rPr lang="en-US" sz="1600" b="1" dirty="0"/>
              <a:t> </a:t>
            </a:r>
            <a:r>
              <a:rPr lang="en-US" sz="1600" b="1" dirty="0" err="1"/>
              <a:t>để</a:t>
            </a:r>
            <a:r>
              <a:rPr lang="en-US" sz="1600" b="1" dirty="0"/>
              <a:t> </a:t>
            </a:r>
            <a:r>
              <a:rPr lang="en-US" sz="1600" b="1" dirty="0" err="1"/>
              <a:t>tạo</a:t>
            </a:r>
            <a:r>
              <a:rPr lang="en-US" sz="1600" b="1" dirty="0"/>
              <a:t> </a:t>
            </a:r>
            <a:r>
              <a:rPr lang="en-US" sz="1600" b="1" dirty="0" err="1"/>
              <a:t>ra</a:t>
            </a:r>
            <a:r>
              <a:rPr lang="en-US" sz="1600" b="1" dirty="0"/>
              <a:t> </a:t>
            </a:r>
            <a:r>
              <a:rPr lang="en-US" sz="1600" b="1" dirty="0" err="1"/>
              <a:t>học</a:t>
            </a:r>
            <a:r>
              <a:rPr lang="en-US" sz="1600" b="1" dirty="0"/>
              <a:t> </a:t>
            </a:r>
            <a:r>
              <a:rPr lang="en-US" sz="1600" b="1" dirty="0" err="1"/>
              <a:t>bạ</a:t>
            </a:r>
            <a:r>
              <a:rPr lang="en-US" sz="1600" b="1" dirty="0"/>
              <a:t> </a:t>
            </a:r>
            <a:r>
              <a:rPr lang="en-US" sz="1600" b="1" dirty="0" err="1"/>
              <a:t>điện</a:t>
            </a:r>
            <a:r>
              <a:rPr lang="en-US" sz="1600" b="1" dirty="0"/>
              <a:t> </a:t>
            </a:r>
            <a:r>
              <a:rPr lang="en-US" sz="1600" b="1" dirty="0" err="1"/>
              <a:t>tử</a:t>
            </a:r>
            <a:r>
              <a:rPr lang="en-US" sz="1600" b="1" dirty="0"/>
              <a:t> </a:t>
            </a:r>
            <a:r>
              <a:rPr lang="en-US" sz="1600" b="1" dirty="0" err="1"/>
              <a:t>và</a:t>
            </a:r>
            <a:r>
              <a:rPr lang="en-US" sz="1600" b="1" dirty="0"/>
              <a:t> </a:t>
            </a:r>
            <a:r>
              <a:rPr lang="en-US" sz="1600" b="1" dirty="0" err="1"/>
              <a:t>bảng</a:t>
            </a:r>
            <a:r>
              <a:rPr lang="en-US" sz="1600" b="1" dirty="0"/>
              <a:t> </a:t>
            </a:r>
            <a:r>
              <a:rPr lang="en-US" sz="1600" b="1" dirty="0" err="1"/>
              <a:t>điểm</a:t>
            </a:r>
            <a:r>
              <a:rPr lang="en-US" sz="1600" b="1" dirty="0"/>
              <a:t> </a:t>
            </a:r>
            <a:r>
              <a:rPr lang="en-US" sz="1600" b="1" dirty="0" err="1"/>
              <a:t>điện</a:t>
            </a:r>
            <a:r>
              <a:rPr lang="en-US" sz="1600" b="1" dirty="0"/>
              <a:t> </a:t>
            </a:r>
            <a:r>
              <a:rPr lang="en-US" sz="1600" b="1" dirty="0" err="1"/>
              <a:t>tử</a:t>
            </a:r>
            <a:r>
              <a:rPr lang="en-US" sz="1600" b="1" dirty="0"/>
              <a:t>, </a:t>
            </a:r>
            <a:r>
              <a:rPr lang="en-US" sz="1600" b="1" dirty="0" err="1"/>
              <a:t>tăng</a:t>
            </a:r>
            <a:r>
              <a:rPr lang="en-US" sz="1600" b="1" dirty="0"/>
              <a:t> </a:t>
            </a:r>
            <a:r>
              <a:rPr lang="en-US" sz="1600" b="1" dirty="0" err="1"/>
              <a:t>gấp</a:t>
            </a:r>
            <a:r>
              <a:rPr lang="en-US" sz="1600" b="1" dirty="0"/>
              <a:t> 10 </a:t>
            </a:r>
            <a:r>
              <a:rPr lang="en-US" sz="1600" b="1" dirty="0" err="1"/>
              <a:t>lần</a:t>
            </a:r>
            <a:r>
              <a:rPr lang="en-US" sz="1600" b="1" dirty="0"/>
              <a:t> so </a:t>
            </a:r>
            <a:r>
              <a:rPr lang="en-US" sz="1600" b="1" dirty="0" err="1"/>
              <a:t>với</a:t>
            </a:r>
            <a:r>
              <a:rPr lang="en-US" sz="1600" b="1" dirty="0"/>
              <a:t> </a:t>
            </a:r>
            <a:r>
              <a:rPr lang="en-US" sz="1600" b="1" dirty="0" err="1"/>
              <a:t>trước</a:t>
            </a:r>
            <a:r>
              <a:rPr lang="en-US" sz="1600" b="1" dirty="0"/>
              <a:t> </a:t>
            </a:r>
            <a:r>
              <a:rPr lang="en-US" sz="1600" b="1" dirty="0" err="1"/>
              <a:t>đây</a:t>
            </a:r>
            <a:r>
              <a:rPr lang="en-US" sz="1600" b="1" dirty="0"/>
              <a:t>. </a:t>
            </a:r>
          </a:p>
          <a:p>
            <a:pPr marL="457200" indent="-355600" algn="just">
              <a:spcBef>
                <a:spcPts val="0"/>
              </a:spcBef>
              <a:buSzPts val="2000"/>
              <a:buFont typeface="Arial" pitchFamily="34" charset="0"/>
              <a:buChar char="»"/>
            </a:pPr>
            <a:endParaRPr lang="en-US" sz="1600" b="1" dirty="0"/>
          </a:p>
          <a:p>
            <a:pPr marL="457200" indent="-355600" algn="just">
              <a:spcBef>
                <a:spcPts val="0"/>
              </a:spcBef>
              <a:buSzPts val="2000"/>
              <a:buFont typeface="Arial" pitchFamily="34" charset="0"/>
              <a:buChar char="»"/>
            </a:pPr>
            <a:r>
              <a:rPr lang="en-US" sz="1600" b="1" dirty="0" err="1"/>
              <a:t>Tiết</a:t>
            </a:r>
            <a:r>
              <a:rPr lang="en-US" sz="1600" b="1" dirty="0"/>
              <a:t> </a:t>
            </a:r>
            <a:r>
              <a:rPr lang="en-US" sz="1600" b="1" dirty="0" err="1"/>
              <a:t>kiệm</a:t>
            </a:r>
            <a:r>
              <a:rPr lang="en-US" sz="1600" b="1" dirty="0"/>
              <a:t> </a:t>
            </a:r>
            <a:r>
              <a:rPr lang="en-US" sz="1600" b="1" dirty="0" err="1"/>
              <a:t>được</a:t>
            </a:r>
            <a:r>
              <a:rPr lang="en-US" sz="1600" b="1" dirty="0"/>
              <a:t> 130 </a:t>
            </a:r>
            <a:r>
              <a:rPr lang="en-US" sz="1600" b="1" dirty="0" err="1"/>
              <a:t>tỷ</a:t>
            </a:r>
            <a:r>
              <a:rPr lang="en-US" sz="1600" b="1" dirty="0"/>
              <a:t> </a:t>
            </a:r>
            <a:r>
              <a:rPr lang="en-US" sz="1600" b="1" dirty="0" err="1"/>
              <a:t>đồng</a:t>
            </a:r>
            <a:r>
              <a:rPr lang="en-US" sz="1600" b="1" dirty="0"/>
              <a:t> </a:t>
            </a:r>
            <a:r>
              <a:rPr lang="en-US" sz="1600" b="1" dirty="0" err="1"/>
              <a:t>ngân</a:t>
            </a:r>
            <a:r>
              <a:rPr lang="en-US" sz="1600" b="1" dirty="0"/>
              <a:t> </a:t>
            </a:r>
            <a:r>
              <a:rPr lang="en-US" sz="1600" b="1" dirty="0" err="1"/>
              <a:t>sách</a:t>
            </a:r>
            <a:r>
              <a:rPr lang="en-US" sz="1600" b="1" dirty="0"/>
              <a:t> </a:t>
            </a:r>
            <a:r>
              <a:rPr lang="en-US" sz="1600" b="1" dirty="0" err="1"/>
              <a:t>trong</a:t>
            </a:r>
            <a:r>
              <a:rPr lang="en-US" sz="1600" b="1" dirty="0"/>
              <a:t> 05 </a:t>
            </a:r>
            <a:r>
              <a:rPr lang="en-US" sz="1600" b="1" dirty="0" err="1"/>
              <a:t>năm</a:t>
            </a:r>
            <a:r>
              <a:rPr lang="en-US" sz="1600" b="1" dirty="0"/>
              <a:t>. </a:t>
            </a:r>
          </a:p>
          <a:p>
            <a:pPr marL="457200" indent="-355600" algn="just">
              <a:spcBef>
                <a:spcPts val="0"/>
              </a:spcBef>
              <a:buSzPts val="2000"/>
              <a:buFont typeface="Arial" pitchFamily="34" charset="0"/>
              <a:buChar char="»"/>
            </a:pPr>
            <a:endParaRPr lang="en-US" sz="1600" b="1" dirty="0"/>
          </a:p>
          <a:p>
            <a:pPr marL="457200" indent="-355600" algn="just">
              <a:spcBef>
                <a:spcPts val="0"/>
              </a:spcBef>
              <a:buSzPts val="2000"/>
              <a:buFont typeface="Arial" pitchFamily="34" charset="0"/>
              <a:buChar char="»"/>
            </a:pPr>
            <a:r>
              <a:rPr lang="en-US" sz="1600" b="1" dirty="0" err="1"/>
              <a:t>Hoàn</a:t>
            </a:r>
            <a:r>
              <a:rPr lang="en-US" sz="1600" b="1" dirty="0"/>
              <a:t> </a:t>
            </a:r>
            <a:r>
              <a:rPr lang="en-US" sz="1600" b="1" dirty="0" err="1"/>
              <a:t>thành</a:t>
            </a:r>
            <a:r>
              <a:rPr lang="en-US" sz="1600" b="1" dirty="0"/>
              <a:t> </a:t>
            </a:r>
            <a:r>
              <a:rPr lang="en-US" sz="1600" b="1" dirty="0" err="1"/>
              <a:t>chỉ</a:t>
            </a:r>
            <a:r>
              <a:rPr lang="en-US" sz="1600" b="1" dirty="0"/>
              <a:t> </a:t>
            </a:r>
            <a:r>
              <a:rPr lang="en-US" sz="1600" b="1" dirty="0" err="1"/>
              <a:t>tiêu</a:t>
            </a:r>
            <a:r>
              <a:rPr lang="en-US" sz="1600" b="1" dirty="0"/>
              <a:t> </a:t>
            </a:r>
            <a:r>
              <a:rPr lang="en-US" sz="1600" b="1" dirty="0" err="1"/>
              <a:t>trước</a:t>
            </a:r>
            <a:r>
              <a:rPr lang="en-US" sz="1600" b="1" dirty="0"/>
              <a:t> 4 </a:t>
            </a:r>
            <a:r>
              <a:rPr lang="en-US" sz="1600" b="1" dirty="0" err="1"/>
              <a:t>năm</a:t>
            </a:r>
            <a:r>
              <a:rPr lang="en-US" sz="1600" b="1" dirty="0"/>
              <a:t> so </a:t>
            </a:r>
            <a:r>
              <a:rPr lang="en-US" sz="1600" b="1" dirty="0" err="1"/>
              <a:t>với</a:t>
            </a:r>
            <a:r>
              <a:rPr lang="en-US" sz="1600" b="1" dirty="0"/>
              <a:t> </a:t>
            </a:r>
            <a:r>
              <a:rPr lang="en-US" sz="1600" b="1" dirty="0" err="1"/>
              <a:t>chỉ</a:t>
            </a:r>
            <a:r>
              <a:rPr lang="en-US" sz="1600" b="1" dirty="0"/>
              <a:t> </a:t>
            </a:r>
            <a:r>
              <a:rPr lang="en-US" sz="1600" b="1" dirty="0" err="1"/>
              <a:t>tiêu</a:t>
            </a:r>
            <a:r>
              <a:rPr lang="en-US" sz="1600" b="1" dirty="0"/>
              <a:t> </a:t>
            </a:r>
            <a:r>
              <a:rPr lang="en-US" sz="1600" b="1" dirty="0" err="1"/>
              <a:t>Nghị</a:t>
            </a:r>
            <a:r>
              <a:rPr lang="en-US" sz="1600" b="1" dirty="0"/>
              <a:t> </a:t>
            </a:r>
            <a:r>
              <a:rPr lang="en-US" sz="1600" b="1" dirty="0" err="1"/>
              <a:t>quyết</a:t>
            </a:r>
            <a:r>
              <a:rPr lang="en-US" sz="1600" b="1" dirty="0"/>
              <a:t> </a:t>
            </a:r>
            <a:r>
              <a:rPr lang="en-US" sz="1600" b="1" dirty="0" err="1"/>
              <a:t>của</a:t>
            </a:r>
            <a:r>
              <a:rPr lang="en-US" sz="1600" b="1" dirty="0"/>
              <a:t> Ban </a:t>
            </a:r>
            <a:r>
              <a:rPr lang="en-US" sz="1600" b="1" dirty="0" err="1"/>
              <a:t>Thường</a:t>
            </a:r>
            <a:r>
              <a:rPr lang="en-US" sz="1600" b="1" dirty="0"/>
              <a:t> </a:t>
            </a:r>
            <a:r>
              <a:rPr lang="en-US" sz="1600" b="1" dirty="0" err="1"/>
              <a:t>vụ</a:t>
            </a:r>
            <a:r>
              <a:rPr lang="en-US" sz="1600" b="1" dirty="0"/>
              <a:t> </a:t>
            </a:r>
            <a:r>
              <a:rPr lang="en-US" sz="1600" b="1" dirty="0" err="1"/>
              <a:t>Tỉnh</a:t>
            </a:r>
            <a:r>
              <a:rPr lang="en-US" sz="1600" b="1" dirty="0"/>
              <a:t> </a:t>
            </a:r>
            <a:r>
              <a:rPr lang="en-US" sz="1600" b="1" dirty="0" err="1"/>
              <a:t>ủy</a:t>
            </a:r>
            <a:r>
              <a:rPr lang="en-US" sz="1600" b="1" dirty="0"/>
              <a:t> </a:t>
            </a:r>
            <a:r>
              <a:rPr lang="en-US" sz="1600" b="1" dirty="0" err="1"/>
              <a:t>về</a:t>
            </a:r>
            <a:r>
              <a:rPr lang="en-US" sz="1600" b="1" dirty="0"/>
              <a:t> </a:t>
            </a:r>
            <a:r>
              <a:rPr lang="en-US" sz="1600" b="1" dirty="0" err="1"/>
              <a:t>chuyển</a:t>
            </a:r>
            <a:r>
              <a:rPr lang="en-US" sz="1600" b="1" dirty="0"/>
              <a:t> </a:t>
            </a:r>
            <a:r>
              <a:rPr lang="en-US" sz="1600" b="1" dirty="0" err="1"/>
              <a:t>đổi</a:t>
            </a:r>
            <a:r>
              <a:rPr lang="en-US" sz="1600" b="1" dirty="0"/>
              <a:t> </a:t>
            </a:r>
            <a:r>
              <a:rPr lang="en-US" sz="1600" b="1" dirty="0" err="1"/>
              <a:t>số</a:t>
            </a:r>
            <a:r>
              <a:rPr lang="en-US" sz="1600" b="1" dirty="0"/>
              <a:t> </a:t>
            </a:r>
            <a:r>
              <a:rPr lang="en-US" sz="1600" b="1" dirty="0" err="1"/>
              <a:t>tỉnh</a:t>
            </a:r>
            <a:r>
              <a:rPr lang="en-US" sz="1600" b="1" dirty="0"/>
              <a:t> </a:t>
            </a:r>
            <a:r>
              <a:rPr lang="en-US" sz="1600" b="1" dirty="0" err="1"/>
              <a:t>Lạng</a:t>
            </a:r>
            <a:r>
              <a:rPr lang="en-US" sz="1600" b="1" dirty="0"/>
              <a:t> </a:t>
            </a:r>
            <a:r>
              <a:rPr lang="en-US" sz="1600" b="1" dirty="0" err="1" smtClean="0"/>
              <a:t>Sơn</a:t>
            </a:r>
            <a:r>
              <a:rPr lang="en-US" sz="1600" b="1" dirty="0" smtClean="0"/>
              <a:t>. </a:t>
            </a:r>
          </a:p>
          <a:p>
            <a:pPr marL="457200" indent="-355600" algn="just">
              <a:spcBef>
                <a:spcPts val="0"/>
              </a:spcBef>
              <a:buSzPts val="2000"/>
              <a:buFont typeface="Arial" pitchFamily="34" charset="0"/>
              <a:buChar char="»"/>
            </a:pPr>
            <a:endParaRPr lang="en-US" sz="1600" b="1" dirty="0"/>
          </a:p>
          <a:p>
            <a:pPr marL="457200" indent="-355600" algn="just">
              <a:spcBef>
                <a:spcPts val="0"/>
              </a:spcBef>
              <a:buSzPts val="2000"/>
              <a:buFont typeface="Arial" pitchFamily="34" charset="0"/>
              <a:buChar char="»"/>
            </a:pPr>
            <a:endParaRPr lang="en-US" sz="1600" b="1" dirty="0" smtClean="0"/>
          </a:p>
          <a:p>
            <a:pPr marL="457200" indent="-355600" algn="just">
              <a:spcBef>
                <a:spcPts val="0"/>
              </a:spcBef>
              <a:buSzPts val="2000"/>
              <a:buFont typeface="Arial" pitchFamily="34" charset="0"/>
              <a:buChar char="»"/>
            </a:pPr>
            <a:endParaRPr lang="en-US" sz="1600" b="1" dirty="0" smtClean="0"/>
          </a:p>
          <a:p>
            <a:pPr marL="101600" indent="0" algn="just">
              <a:spcBef>
                <a:spcPts val="0"/>
              </a:spcBef>
              <a:buSzPts val="2000"/>
              <a:buNone/>
            </a:pPr>
            <a:endParaRPr lang="en-US" sz="1600" b="1" dirty="0"/>
          </a:p>
          <a:p>
            <a:pPr marL="457200" indent="-355600" algn="just">
              <a:spcBef>
                <a:spcPts val="0"/>
              </a:spcBef>
              <a:buSzPts val="2000"/>
              <a:buFont typeface="Arial" pitchFamily="34" charset="0"/>
              <a:buChar char="»"/>
            </a:pPr>
            <a:r>
              <a:rPr lang="en-US" sz="1600" b="1" dirty="0" err="1"/>
              <a:t>Triển</a:t>
            </a:r>
            <a:r>
              <a:rPr lang="en-US" sz="1600" b="1" dirty="0"/>
              <a:t> </a:t>
            </a:r>
            <a:r>
              <a:rPr lang="en-US" sz="1600" b="1" dirty="0" err="1"/>
              <a:t>khai</a:t>
            </a:r>
            <a:r>
              <a:rPr lang="en-US" sz="1600" b="1" dirty="0"/>
              <a:t> </a:t>
            </a:r>
            <a:r>
              <a:rPr lang="en-US" sz="1600" b="1" dirty="0" err="1"/>
              <a:t>hỗ</a:t>
            </a:r>
            <a:r>
              <a:rPr lang="en-US" sz="1600" b="1" dirty="0"/>
              <a:t> </a:t>
            </a:r>
            <a:r>
              <a:rPr lang="en-US" sz="1600" b="1" dirty="0" err="1"/>
              <a:t>trợ</a:t>
            </a:r>
            <a:r>
              <a:rPr lang="en-US" sz="1600" b="1" dirty="0"/>
              <a:t> 100% </a:t>
            </a:r>
            <a:r>
              <a:rPr lang="en-US" sz="1600" b="1" dirty="0" err="1"/>
              <a:t>bệnh</a:t>
            </a:r>
            <a:r>
              <a:rPr lang="en-US" sz="1600" b="1" dirty="0"/>
              <a:t> </a:t>
            </a:r>
            <a:r>
              <a:rPr lang="en-US" sz="1600" b="1" dirty="0" err="1"/>
              <a:t>viện</a:t>
            </a:r>
            <a:r>
              <a:rPr lang="en-US" sz="1600" b="1" dirty="0"/>
              <a:t> </a:t>
            </a:r>
            <a:r>
              <a:rPr lang="en-US" sz="1600" b="1" dirty="0" err="1"/>
              <a:t>tuyến</a:t>
            </a:r>
            <a:r>
              <a:rPr lang="en-US" sz="1600" b="1" dirty="0"/>
              <a:t> </a:t>
            </a:r>
            <a:r>
              <a:rPr lang="en-US" sz="1600" b="1" dirty="0" err="1"/>
              <a:t>huyện</a:t>
            </a:r>
            <a:r>
              <a:rPr lang="en-US" sz="1600" b="1" dirty="0"/>
              <a:t> </a:t>
            </a:r>
            <a:r>
              <a:rPr lang="en-US" sz="1600" b="1" dirty="0" err="1"/>
              <a:t>có</a:t>
            </a:r>
            <a:r>
              <a:rPr lang="en-US" sz="1600" b="1" dirty="0"/>
              <a:t> </a:t>
            </a:r>
            <a:r>
              <a:rPr lang="en-US" sz="1600" b="1" dirty="0" err="1"/>
              <a:t>hệ</a:t>
            </a:r>
            <a:r>
              <a:rPr lang="en-US" sz="1600" b="1" dirty="0"/>
              <a:t> </a:t>
            </a:r>
            <a:r>
              <a:rPr lang="en-US" sz="1600" b="1" dirty="0" err="1"/>
              <a:t>thống</a:t>
            </a:r>
            <a:r>
              <a:rPr lang="en-US" sz="1600" b="1" dirty="0"/>
              <a:t> </a:t>
            </a:r>
            <a:r>
              <a:rPr lang="en-US" sz="1600" b="1" dirty="0" err="1"/>
              <a:t>hội</a:t>
            </a:r>
            <a:r>
              <a:rPr lang="en-US" sz="1600" b="1" dirty="0"/>
              <a:t> </a:t>
            </a:r>
            <a:r>
              <a:rPr lang="en-US" sz="1600" b="1" dirty="0" err="1"/>
              <a:t>chuẩn</a:t>
            </a:r>
            <a:r>
              <a:rPr lang="en-US" sz="1600" b="1" dirty="0"/>
              <a:t> </a:t>
            </a:r>
            <a:r>
              <a:rPr lang="en-US" sz="1600" b="1" dirty="0" err="1"/>
              <a:t>từ</a:t>
            </a:r>
            <a:r>
              <a:rPr lang="en-US" sz="1600" b="1" dirty="0"/>
              <a:t> </a:t>
            </a:r>
            <a:r>
              <a:rPr lang="en-US" sz="1600" b="1" dirty="0" err="1"/>
              <a:t>xa</a:t>
            </a:r>
            <a:r>
              <a:rPr lang="en-US" sz="1600" b="1" dirty="0"/>
              <a:t> (</a:t>
            </a:r>
            <a:r>
              <a:rPr lang="en-US" sz="1600" b="1" dirty="0" err="1"/>
              <a:t>Telehealth-Viettel</a:t>
            </a:r>
            <a:r>
              <a:rPr lang="en-US" sz="1600" b="1" dirty="0"/>
              <a:t>) do </a:t>
            </a:r>
            <a:r>
              <a:rPr lang="en-US" sz="1600" b="1" dirty="0" err="1"/>
              <a:t>Tập</a:t>
            </a:r>
            <a:r>
              <a:rPr lang="en-US" sz="1600" b="1" dirty="0"/>
              <a:t> </a:t>
            </a:r>
            <a:r>
              <a:rPr lang="en-US" sz="1600" b="1" dirty="0" err="1"/>
              <a:t>đoàn</a:t>
            </a:r>
            <a:r>
              <a:rPr lang="en-US" sz="1600" b="1" dirty="0"/>
              <a:t> </a:t>
            </a:r>
            <a:r>
              <a:rPr lang="en-US" sz="1600" b="1" dirty="0" err="1"/>
              <a:t>Viettel</a:t>
            </a:r>
            <a:r>
              <a:rPr lang="en-US" sz="1600" b="1" dirty="0"/>
              <a:t> </a:t>
            </a:r>
            <a:r>
              <a:rPr lang="en-US" sz="1600" b="1" dirty="0" err="1"/>
              <a:t>hỗ</a:t>
            </a:r>
            <a:r>
              <a:rPr lang="en-US" sz="1600" b="1" dirty="0"/>
              <a:t> </a:t>
            </a:r>
            <a:r>
              <a:rPr lang="en-US" sz="1600" b="1" dirty="0" err="1"/>
              <a:t>trợ</a:t>
            </a:r>
            <a:r>
              <a:rPr lang="en-US" sz="1600" b="1" dirty="0"/>
              <a:t>.</a:t>
            </a:r>
          </a:p>
          <a:p>
            <a:pPr marL="457200" indent="-355600" algn="just">
              <a:spcBef>
                <a:spcPts val="0"/>
              </a:spcBef>
              <a:buSzPts val="2000"/>
              <a:buFont typeface="Arial" pitchFamily="34" charset="0"/>
              <a:buChar char="»"/>
            </a:pPr>
            <a:endParaRPr lang="en-US" sz="1600" b="1" dirty="0"/>
          </a:p>
          <a:p>
            <a:pPr marL="457200" indent="-355600" algn="just">
              <a:spcBef>
                <a:spcPts val="0"/>
              </a:spcBef>
              <a:buSzPts val="2000"/>
              <a:buFont typeface="Arial" pitchFamily="34" charset="0"/>
              <a:buChar char="»"/>
            </a:pPr>
            <a:endParaRPr lang="en-US" sz="1600" b="1" dirty="0">
              <a:solidFill>
                <a:srgbClr val="7030A0"/>
              </a:solidFill>
            </a:endParaRPr>
          </a:p>
          <a:p>
            <a:pPr marL="457200" indent="-355600" algn="just">
              <a:spcBef>
                <a:spcPts val="0"/>
              </a:spcBef>
              <a:buSzPts val="2000"/>
              <a:buFont typeface="Arial" pitchFamily="34" charset="0"/>
              <a:buChar char="»"/>
            </a:pPr>
            <a:endParaRPr lang="en-US" sz="1600" b="1" dirty="0"/>
          </a:p>
        </p:txBody>
      </p:sp>
      <p:sp>
        <p:nvSpPr>
          <p:cNvPr id="10" name="Title 4"/>
          <p:cNvSpPr txBox="1">
            <a:spLocks/>
          </p:cNvSpPr>
          <p:nvPr/>
        </p:nvSpPr>
        <p:spPr>
          <a:xfrm>
            <a:off x="3512192" y="53783"/>
            <a:ext cx="5428632"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err="1" smtClean="0">
                <a:solidFill>
                  <a:srgbClr val="FF0000"/>
                </a:solidFill>
                <a:latin typeface="+mn-lt"/>
              </a:rPr>
              <a:t>MÔ</a:t>
            </a:r>
            <a:r>
              <a:rPr lang="en-US" sz="1600" b="1" dirty="0" smtClean="0">
                <a:solidFill>
                  <a:srgbClr val="FF0000"/>
                </a:solidFill>
                <a:latin typeface="+mn-lt"/>
              </a:rPr>
              <a:t> </a:t>
            </a:r>
            <a:r>
              <a:rPr lang="en-US" sz="1600" b="1" dirty="0" err="1" smtClean="0">
                <a:solidFill>
                  <a:srgbClr val="FF0000"/>
                </a:solidFill>
                <a:latin typeface="+mn-lt"/>
              </a:rPr>
              <a:t>HÌNH</a:t>
            </a:r>
            <a:r>
              <a:rPr lang="en-US" sz="1600" b="1" dirty="0" smtClean="0">
                <a:solidFill>
                  <a:srgbClr val="FF0000"/>
                </a:solidFill>
                <a:latin typeface="+mn-lt"/>
              </a:rPr>
              <a:t> </a:t>
            </a:r>
            <a:r>
              <a:rPr lang="en-US" sz="1600" b="1" dirty="0" err="1" smtClean="0">
                <a:solidFill>
                  <a:srgbClr val="FF0000"/>
                </a:solidFill>
                <a:latin typeface="+mn-lt"/>
              </a:rPr>
              <a:t>CHUYỂN</a:t>
            </a:r>
            <a:r>
              <a:rPr lang="en-US" sz="1600" b="1" dirty="0" smtClean="0">
                <a:solidFill>
                  <a:srgbClr val="FF0000"/>
                </a:solidFill>
                <a:latin typeface="+mn-lt"/>
              </a:rPr>
              <a:t> </a:t>
            </a:r>
            <a:r>
              <a:rPr lang="en-US" sz="1600" b="1" dirty="0" err="1" smtClean="0">
                <a:solidFill>
                  <a:srgbClr val="FF0000"/>
                </a:solidFill>
                <a:latin typeface="+mn-lt"/>
              </a:rPr>
              <a:t>ĐỔI</a:t>
            </a:r>
            <a:r>
              <a:rPr lang="en-US" sz="1600" b="1" dirty="0" smtClean="0">
                <a:solidFill>
                  <a:srgbClr val="FF0000"/>
                </a:solidFill>
                <a:latin typeface="+mn-lt"/>
              </a:rPr>
              <a:t> </a:t>
            </a:r>
            <a:r>
              <a:rPr lang="en-US" sz="1600" b="1" dirty="0" err="1" smtClean="0">
                <a:solidFill>
                  <a:srgbClr val="FF0000"/>
                </a:solidFill>
                <a:latin typeface="+mn-lt"/>
              </a:rPr>
              <a:t>SỐ</a:t>
            </a:r>
            <a:r>
              <a:rPr lang="en-US" sz="1600" b="1" dirty="0" smtClean="0">
                <a:solidFill>
                  <a:srgbClr val="FF0000"/>
                </a:solidFill>
                <a:latin typeface="+mn-lt"/>
              </a:rPr>
              <a:t> </a:t>
            </a:r>
            <a:r>
              <a:rPr lang="en-US" sz="1600" b="1" dirty="0" err="1" smtClean="0">
                <a:solidFill>
                  <a:srgbClr val="FF0000"/>
                </a:solidFill>
                <a:latin typeface="+mn-lt"/>
              </a:rPr>
              <a:t>CẤP</a:t>
            </a:r>
            <a:r>
              <a:rPr lang="en-US" sz="1600" b="1" dirty="0" smtClean="0">
                <a:solidFill>
                  <a:srgbClr val="FF0000"/>
                </a:solidFill>
                <a:latin typeface="+mn-lt"/>
              </a:rPr>
              <a:t> </a:t>
            </a:r>
            <a:r>
              <a:rPr lang="en-US" sz="1600" b="1" dirty="0" err="1" smtClean="0">
                <a:solidFill>
                  <a:srgbClr val="FF0000"/>
                </a:solidFill>
                <a:latin typeface="+mn-lt"/>
              </a:rPr>
              <a:t>TỈNH</a:t>
            </a:r>
            <a:r>
              <a:rPr lang="en-US" sz="1600" b="1" dirty="0" smtClean="0">
                <a:solidFill>
                  <a:srgbClr val="FF0000"/>
                </a:solidFill>
                <a:latin typeface="+mn-lt"/>
              </a:rPr>
              <a:t> </a:t>
            </a:r>
            <a:r>
              <a:rPr lang="en-US" sz="1600" b="1" dirty="0" err="1" smtClean="0">
                <a:solidFill>
                  <a:srgbClr val="FF0000"/>
                </a:solidFill>
                <a:latin typeface="+mn-lt"/>
              </a:rPr>
              <a:t>TẠI</a:t>
            </a:r>
            <a:r>
              <a:rPr lang="en-US" sz="1600" b="1" dirty="0" smtClean="0">
                <a:solidFill>
                  <a:srgbClr val="FF0000"/>
                </a:solidFill>
                <a:latin typeface="+mn-lt"/>
              </a:rPr>
              <a:t> </a:t>
            </a:r>
            <a:r>
              <a:rPr lang="en-US" sz="1600" b="1" dirty="0" err="1" smtClean="0">
                <a:solidFill>
                  <a:srgbClr val="FF0000"/>
                </a:solidFill>
                <a:latin typeface="+mn-lt"/>
              </a:rPr>
              <a:t>LẠNG</a:t>
            </a:r>
            <a:r>
              <a:rPr lang="en-US" sz="1600" b="1" dirty="0" smtClean="0">
                <a:solidFill>
                  <a:srgbClr val="FF0000"/>
                </a:solidFill>
                <a:latin typeface="+mn-lt"/>
              </a:rPr>
              <a:t> </a:t>
            </a:r>
            <a:r>
              <a:rPr lang="en-US" sz="1600" b="1" dirty="0">
                <a:solidFill>
                  <a:srgbClr val="FF0000"/>
                </a:solidFill>
                <a:latin typeface="+mn-lt"/>
              </a:rPr>
              <a:t>SƠN</a:t>
            </a:r>
            <a:endParaRPr lang="en-US" sz="1600" dirty="0">
              <a:latin typeface="+mn-lt"/>
            </a:endParaRPr>
          </a:p>
        </p:txBody>
      </p:sp>
    </p:spTree>
    <p:extLst>
      <p:ext uri="{BB962C8B-B14F-4D97-AF65-F5344CB8AC3E}">
        <p14:creationId xmlns:p14="http://schemas.microsoft.com/office/powerpoint/2010/main" val="1588305748"/>
      </p:ext>
    </p:extLst>
  </p:cSld>
  <p:clrMapOvr>
    <a:masterClrMapping/>
  </p:clrMapOvr>
  <mc:AlternateContent xmlns:mc="http://schemas.openxmlformats.org/markup-compatibility/2006">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huong\Desktop\Anh Lang Son\Logo_Lang_Son.png">
            <a:extLst>
              <a:ext uri="{FF2B5EF4-FFF2-40B4-BE49-F238E27FC236}">
                <a16:creationId xmlns:a16="http://schemas.microsoft.com/office/drawing/2014/main" xmlns="" id="{86BE6FC6-021F-46F2-893E-4FC42C2702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135447"/>
            <a:ext cx="774323" cy="7743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C9D98D0D-3D8D-4541-B23E-BC4E3B6E5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430" y="3890115"/>
            <a:ext cx="2281575" cy="1697813"/>
          </a:xfrm>
          <a:prstGeom prst="rect">
            <a:avLst/>
          </a:prstGeom>
        </p:spPr>
      </p:pic>
      <p:pic>
        <p:nvPicPr>
          <p:cNvPr id="6" name="Picture 2">
            <a:extLst>
              <a:ext uri="{FF2B5EF4-FFF2-40B4-BE49-F238E27FC236}">
                <a16:creationId xmlns:a16="http://schemas.microsoft.com/office/drawing/2014/main" xmlns="" id="{D3D7537A-FDA6-4000-99F8-F382AD9161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67671" y="2907257"/>
            <a:ext cx="780066" cy="52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Заголовок 1">
            <a:extLst>
              <a:ext uri="{FF2B5EF4-FFF2-40B4-BE49-F238E27FC236}">
                <a16:creationId xmlns:a16="http://schemas.microsoft.com/office/drawing/2014/main" xmlns="" id="{C7B118B7-9396-4F5F-BB44-7B4C53E005A6}"/>
              </a:ext>
            </a:extLst>
          </p:cNvPr>
          <p:cNvSpPr txBox="1">
            <a:spLocks/>
          </p:cNvSpPr>
          <p:nvPr/>
        </p:nvSpPr>
        <p:spPr>
          <a:xfrm>
            <a:off x="6256469" y="3451994"/>
            <a:ext cx="5503664" cy="495605"/>
          </a:xfrm>
          <a:prstGeom prst="rect">
            <a:avLst/>
          </a:prstGeom>
        </p:spPr>
        <p:txBody>
          <a:bodyPr/>
          <a:lstStyle>
            <a:lvl1pPr algn="ctr" defTabSz="2438645" rtl="0" eaLnBrk="1" latinLnBrk="0" hangingPunct="1">
              <a:spcBef>
                <a:spcPct val="0"/>
              </a:spcBef>
              <a:buNone/>
              <a:defRPr sz="11701" kern="1200">
                <a:solidFill>
                  <a:schemeClr val="tx1"/>
                </a:solidFill>
                <a:latin typeface="+mj-lt"/>
                <a:ea typeface="+mj-ea"/>
                <a:cs typeface="+mj-cs"/>
              </a:defRPr>
            </a:lvl1pPr>
          </a:lstStyle>
          <a:p>
            <a:pPr defTabSz="1219079">
              <a:tabLst>
                <a:tab pos="1820498" algn="l"/>
                <a:tab pos="2822010" algn="l"/>
              </a:tabLst>
            </a:pPr>
            <a:r>
              <a:rPr lang="en-US" sz="1800" b="1" dirty="0" err="1">
                <a:solidFill>
                  <a:srgbClr val="0070C0"/>
                </a:solidFill>
                <a:latin typeface="+mn-lt"/>
              </a:rPr>
              <a:t>Chuyển</a:t>
            </a:r>
            <a:r>
              <a:rPr lang="en-US" sz="1800" b="1" dirty="0">
                <a:solidFill>
                  <a:srgbClr val="0070C0"/>
                </a:solidFill>
                <a:latin typeface="+mn-lt"/>
              </a:rPr>
              <a:t> </a:t>
            </a:r>
            <a:r>
              <a:rPr lang="en-US" sz="1800" b="1" dirty="0" err="1">
                <a:solidFill>
                  <a:srgbClr val="0070C0"/>
                </a:solidFill>
                <a:latin typeface="+mn-lt"/>
              </a:rPr>
              <a:t>đổi</a:t>
            </a:r>
            <a:r>
              <a:rPr lang="en-US" sz="1800" b="1" dirty="0">
                <a:solidFill>
                  <a:srgbClr val="0070C0"/>
                </a:solidFill>
                <a:latin typeface="+mn-lt"/>
              </a:rPr>
              <a:t> </a:t>
            </a:r>
            <a:r>
              <a:rPr lang="en-US" sz="1800" b="1" dirty="0" err="1">
                <a:solidFill>
                  <a:srgbClr val="0070C0"/>
                </a:solidFill>
                <a:latin typeface="+mn-lt"/>
              </a:rPr>
              <a:t>số</a:t>
            </a:r>
            <a:r>
              <a:rPr lang="en-US" sz="1800" b="1" dirty="0">
                <a:solidFill>
                  <a:srgbClr val="0070C0"/>
                </a:solidFill>
                <a:latin typeface="+mn-lt"/>
              </a:rPr>
              <a:t> </a:t>
            </a:r>
            <a:r>
              <a:rPr lang="en-US" sz="1800" b="1" dirty="0" err="1">
                <a:solidFill>
                  <a:srgbClr val="0070C0"/>
                </a:solidFill>
                <a:latin typeface="+mn-lt"/>
              </a:rPr>
              <a:t>trong</a:t>
            </a:r>
            <a:r>
              <a:rPr lang="en-US" sz="1800" b="1" dirty="0">
                <a:solidFill>
                  <a:srgbClr val="0070C0"/>
                </a:solidFill>
                <a:latin typeface="+mn-lt"/>
              </a:rPr>
              <a:t> </a:t>
            </a:r>
            <a:r>
              <a:rPr lang="en-US" sz="1800" b="1" dirty="0" err="1">
                <a:solidFill>
                  <a:srgbClr val="0070C0"/>
                </a:solidFill>
                <a:latin typeface="+mn-lt"/>
              </a:rPr>
              <a:t>các</a:t>
            </a:r>
            <a:r>
              <a:rPr lang="en-US" sz="1800" b="1" dirty="0">
                <a:solidFill>
                  <a:srgbClr val="0070C0"/>
                </a:solidFill>
                <a:latin typeface="+mn-lt"/>
              </a:rPr>
              <a:t> </a:t>
            </a:r>
            <a:r>
              <a:rPr lang="en-US" sz="1800" b="1" dirty="0" err="1">
                <a:solidFill>
                  <a:srgbClr val="0070C0"/>
                </a:solidFill>
                <a:latin typeface="+mn-lt"/>
              </a:rPr>
              <a:t>cơ</a:t>
            </a:r>
            <a:r>
              <a:rPr lang="en-US" sz="1800" b="1" dirty="0">
                <a:solidFill>
                  <a:srgbClr val="0070C0"/>
                </a:solidFill>
                <a:latin typeface="+mn-lt"/>
              </a:rPr>
              <a:t> </a:t>
            </a:r>
            <a:r>
              <a:rPr lang="en-US" sz="1800" b="1" dirty="0" err="1">
                <a:solidFill>
                  <a:srgbClr val="0070C0"/>
                </a:solidFill>
                <a:latin typeface="+mn-lt"/>
              </a:rPr>
              <a:t>quan</a:t>
            </a:r>
            <a:r>
              <a:rPr lang="en-US" sz="1800" b="1" dirty="0">
                <a:solidFill>
                  <a:srgbClr val="0070C0"/>
                </a:solidFill>
                <a:latin typeface="+mn-lt"/>
              </a:rPr>
              <a:t> </a:t>
            </a:r>
            <a:r>
              <a:rPr lang="en-US" sz="1800" b="1" dirty="0" err="1">
                <a:solidFill>
                  <a:srgbClr val="0070C0"/>
                </a:solidFill>
                <a:latin typeface="+mn-lt"/>
              </a:rPr>
              <a:t>Đảng</a:t>
            </a:r>
            <a:endParaRPr lang="ru-RU" sz="1800" b="1" dirty="0">
              <a:solidFill>
                <a:srgbClr val="25232F"/>
              </a:solidFill>
              <a:latin typeface="+mn-lt"/>
              <a:ea typeface="Tahoma" panose="020B0604030504040204" pitchFamily="34" charset="0"/>
              <a:cs typeface="Tahoma" panose="020B0604030504040204" pitchFamily="34" charset="0"/>
            </a:endParaRPr>
          </a:p>
        </p:txBody>
      </p:sp>
      <p:pic>
        <p:nvPicPr>
          <p:cNvPr id="8" name="Picture 2" descr="C:\Users\phuong\Desktop\Anh Lang Son\tải xuống.png">
            <a:extLst>
              <a:ext uri="{FF2B5EF4-FFF2-40B4-BE49-F238E27FC236}">
                <a16:creationId xmlns:a16="http://schemas.microsoft.com/office/drawing/2014/main" xmlns="" id="{515C2B98-52DD-40B5-B59F-F901903AA1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8116" y="3838140"/>
            <a:ext cx="1112043" cy="705118"/>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a:extLst>
              <a:ext uri="{FF2B5EF4-FFF2-40B4-BE49-F238E27FC236}">
                <a16:creationId xmlns:a16="http://schemas.microsoft.com/office/drawing/2014/main" xmlns="" id="{12206EC1-7390-4162-9E22-0FC3E6164412}"/>
              </a:ext>
            </a:extLst>
          </p:cNvPr>
          <p:cNvSpPr txBox="1">
            <a:spLocks/>
          </p:cNvSpPr>
          <p:nvPr/>
        </p:nvSpPr>
        <p:spPr>
          <a:xfrm>
            <a:off x="5478186" y="4470398"/>
            <a:ext cx="2327844" cy="495605"/>
          </a:xfrm>
          <a:prstGeom prst="rect">
            <a:avLst/>
          </a:prstGeom>
        </p:spPr>
        <p:txBody>
          <a:bodyPr/>
          <a:lstStyle>
            <a:lvl1pPr algn="ctr" defTabSz="2438645" rtl="0" eaLnBrk="1" latinLnBrk="0" hangingPunct="1">
              <a:spcBef>
                <a:spcPct val="0"/>
              </a:spcBef>
              <a:buNone/>
              <a:defRPr sz="11701" kern="1200">
                <a:solidFill>
                  <a:schemeClr val="tx1"/>
                </a:solidFill>
                <a:latin typeface="+mj-lt"/>
                <a:ea typeface="+mj-ea"/>
                <a:cs typeface="+mj-cs"/>
              </a:defRPr>
            </a:lvl1pPr>
          </a:lstStyle>
          <a:p>
            <a:pPr defTabSz="1219079">
              <a:tabLst>
                <a:tab pos="1820498" algn="l"/>
                <a:tab pos="2822010" algn="l"/>
              </a:tabLst>
            </a:pPr>
            <a:r>
              <a:rPr lang="en-US" sz="1800" b="1" dirty="0" err="1">
                <a:solidFill>
                  <a:srgbClr val="0070C0"/>
                </a:solidFill>
                <a:latin typeface="+mn-lt"/>
              </a:rPr>
              <a:t>Chính</a:t>
            </a:r>
            <a:r>
              <a:rPr lang="en-US" sz="1800" b="1" dirty="0">
                <a:solidFill>
                  <a:srgbClr val="0070C0"/>
                </a:solidFill>
                <a:latin typeface="+mn-lt"/>
              </a:rPr>
              <a:t> </a:t>
            </a:r>
            <a:r>
              <a:rPr lang="en-US" sz="1800" b="1" dirty="0" err="1">
                <a:solidFill>
                  <a:srgbClr val="0070C0"/>
                </a:solidFill>
                <a:latin typeface="+mn-lt"/>
              </a:rPr>
              <a:t>quyền</a:t>
            </a:r>
            <a:r>
              <a:rPr lang="en-US" sz="1800" b="1" dirty="0">
                <a:solidFill>
                  <a:srgbClr val="0070C0"/>
                </a:solidFill>
                <a:latin typeface="+mn-lt"/>
              </a:rPr>
              <a:t> </a:t>
            </a:r>
            <a:r>
              <a:rPr lang="en-US" sz="1800" b="1" dirty="0" err="1">
                <a:solidFill>
                  <a:srgbClr val="0070C0"/>
                </a:solidFill>
                <a:latin typeface="+mn-lt"/>
              </a:rPr>
              <a:t>số</a:t>
            </a:r>
            <a:r>
              <a:rPr lang="en-US" sz="1800" b="1" dirty="0">
                <a:solidFill>
                  <a:srgbClr val="0070C0"/>
                </a:solidFill>
                <a:latin typeface="+mn-lt"/>
              </a:rPr>
              <a:t> </a:t>
            </a:r>
            <a:endParaRPr lang="ru-RU" sz="1800" b="1" dirty="0">
              <a:solidFill>
                <a:srgbClr val="25232F"/>
              </a:solidFill>
              <a:latin typeface="+mn-lt"/>
              <a:ea typeface="Tahoma" panose="020B0604030504040204" pitchFamily="34" charset="0"/>
              <a:cs typeface="Tahoma" panose="020B0604030504040204" pitchFamily="34" charset="0"/>
            </a:endParaRPr>
          </a:p>
        </p:txBody>
      </p:sp>
      <p:pic>
        <p:nvPicPr>
          <p:cNvPr id="10" name="Picture 3" descr="C:\Users\phuong\Desktop\Anh Lang Son\528f6de7f96f46e2ae34b675d746e4f5.jpg">
            <a:extLst>
              <a:ext uri="{FF2B5EF4-FFF2-40B4-BE49-F238E27FC236}">
                <a16:creationId xmlns:a16="http://schemas.microsoft.com/office/drawing/2014/main" xmlns="" id="{453516A1-64C3-4E5E-958A-9FA9F95C60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81345" y="3838321"/>
            <a:ext cx="1038679" cy="649174"/>
          </a:xfrm>
          <a:prstGeom prst="rect">
            <a:avLst/>
          </a:prstGeom>
          <a:noFill/>
          <a:extLst>
            <a:ext uri="{909E8E84-426E-40DD-AFC4-6F175D3DCCD1}">
              <a14:hiddenFill xmlns:a14="http://schemas.microsoft.com/office/drawing/2010/main">
                <a:solidFill>
                  <a:srgbClr val="FFFFFF"/>
                </a:solidFill>
              </a14:hiddenFill>
            </a:ext>
          </a:extLst>
        </p:spPr>
      </p:pic>
      <p:sp>
        <p:nvSpPr>
          <p:cNvPr id="11" name="Заголовок 1">
            <a:extLst>
              <a:ext uri="{FF2B5EF4-FFF2-40B4-BE49-F238E27FC236}">
                <a16:creationId xmlns:a16="http://schemas.microsoft.com/office/drawing/2014/main" xmlns="" id="{6538CD64-0F2A-4D13-BC34-351511732C04}"/>
              </a:ext>
            </a:extLst>
          </p:cNvPr>
          <p:cNvSpPr txBox="1">
            <a:spLocks/>
          </p:cNvSpPr>
          <p:nvPr/>
        </p:nvSpPr>
        <p:spPr>
          <a:xfrm>
            <a:off x="10037715" y="4513177"/>
            <a:ext cx="2569948" cy="495605"/>
          </a:xfrm>
          <a:prstGeom prst="rect">
            <a:avLst/>
          </a:prstGeom>
        </p:spPr>
        <p:txBody>
          <a:bodyPr/>
          <a:lstStyle>
            <a:lvl1pPr algn="ctr" defTabSz="2438645" rtl="0" eaLnBrk="1" latinLnBrk="0" hangingPunct="1">
              <a:spcBef>
                <a:spcPct val="0"/>
              </a:spcBef>
              <a:buNone/>
              <a:defRPr sz="11701" kern="1200">
                <a:solidFill>
                  <a:schemeClr val="tx1"/>
                </a:solidFill>
                <a:latin typeface="+mj-lt"/>
                <a:ea typeface="+mj-ea"/>
                <a:cs typeface="+mj-cs"/>
              </a:defRPr>
            </a:lvl1pPr>
          </a:lstStyle>
          <a:p>
            <a:pPr defTabSz="1219079">
              <a:tabLst>
                <a:tab pos="1820498" algn="l"/>
                <a:tab pos="2822010" algn="l"/>
              </a:tabLst>
            </a:pPr>
            <a:r>
              <a:rPr lang="en-US" sz="1800" b="1" dirty="0" err="1">
                <a:solidFill>
                  <a:srgbClr val="0070C0"/>
                </a:solidFill>
                <a:latin typeface="+mn-lt"/>
              </a:rPr>
              <a:t>Kinh</a:t>
            </a:r>
            <a:r>
              <a:rPr lang="en-US" sz="1800" b="1" dirty="0">
                <a:solidFill>
                  <a:srgbClr val="0070C0"/>
                </a:solidFill>
                <a:latin typeface="+mn-lt"/>
              </a:rPr>
              <a:t> </a:t>
            </a:r>
            <a:r>
              <a:rPr lang="en-US" sz="1800" b="1" dirty="0" err="1">
                <a:solidFill>
                  <a:srgbClr val="0070C0"/>
                </a:solidFill>
                <a:latin typeface="+mn-lt"/>
              </a:rPr>
              <a:t>tế</a:t>
            </a:r>
            <a:r>
              <a:rPr lang="en-US" sz="1800" b="1" dirty="0">
                <a:solidFill>
                  <a:srgbClr val="0070C0"/>
                </a:solidFill>
                <a:latin typeface="+mn-lt"/>
              </a:rPr>
              <a:t> </a:t>
            </a:r>
            <a:r>
              <a:rPr lang="en-US" sz="1800" b="1" dirty="0" err="1">
                <a:solidFill>
                  <a:srgbClr val="0070C0"/>
                </a:solidFill>
                <a:latin typeface="+mn-lt"/>
              </a:rPr>
              <a:t>số</a:t>
            </a:r>
            <a:endParaRPr lang="ru-RU" sz="1800" b="1" dirty="0">
              <a:solidFill>
                <a:srgbClr val="25232F"/>
              </a:solidFill>
              <a:latin typeface="+mn-lt"/>
              <a:ea typeface="Tahoma" panose="020B0604030504040204" pitchFamily="34" charset="0"/>
              <a:cs typeface="Tahoma" panose="020B0604030504040204" pitchFamily="34" charset="0"/>
            </a:endParaRPr>
          </a:p>
        </p:txBody>
      </p:sp>
      <p:pic>
        <p:nvPicPr>
          <p:cNvPr id="12" name="Picture 4" descr="C:\Users\phuong\Desktop\Anh Lang Son\unnamed.jpg">
            <a:extLst>
              <a:ext uri="{FF2B5EF4-FFF2-40B4-BE49-F238E27FC236}">
                <a16:creationId xmlns:a16="http://schemas.microsoft.com/office/drawing/2014/main" xmlns="" id="{783AAB6B-37D4-4A84-A822-9DE4CE08C0E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5452" y="5008782"/>
            <a:ext cx="1353632" cy="676816"/>
          </a:xfrm>
          <a:prstGeom prst="rect">
            <a:avLst/>
          </a:prstGeom>
          <a:noFill/>
          <a:extLst>
            <a:ext uri="{909E8E84-426E-40DD-AFC4-6F175D3DCCD1}">
              <a14:hiddenFill xmlns:a14="http://schemas.microsoft.com/office/drawing/2010/main">
                <a:solidFill>
                  <a:srgbClr val="FFFFFF"/>
                </a:solidFill>
              </a14:hiddenFill>
            </a:ext>
          </a:extLst>
        </p:spPr>
      </p:pic>
      <p:sp>
        <p:nvSpPr>
          <p:cNvPr id="13" name="Заголовок 1">
            <a:extLst>
              <a:ext uri="{FF2B5EF4-FFF2-40B4-BE49-F238E27FC236}">
                <a16:creationId xmlns:a16="http://schemas.microsoft.com/office/drawing/2014/main" xmlns="" id="{C6DC75A1-A3CC-4000-BAE6-185615707C9F}"/>
              </a:ext>
            </a:extLst>
          </p:cNvPr>
          <p:cNvSpPr txBox="1">
            <a:spLocks/>
          </p:cNvSpPr>
          <p:nvPr/>
        </p:nvSpPr>
        <p:spPr>
          <a:xfrm>
            <a:off x="5497899" y="5679666"/>
            <a:ext cx="2805063" cy="495605"/>
          </a:xfrm>
          <a:prstGeom prst="rect">
            <a:avLst/>
          </a:prstGeom>
        </p:spPr>
        <p:txBody>
          <a:bodyPr/>
          <a:lstStyle>
            <a:lvl1pPr algn="ctr" defTabSz="2438645" rtl="0" eaLnBrk="1" latinLnBrk="0" hangingPunct="1">
              <a:spcBef>
                <a:spcPct val="0"/>
              </a:spcBef>
              <a:buNone/>
              <a:defRPr sz="11701" kern="1200">
                <a:solidFill>
                  <a:schemeClr val="tx1"/>
                </a:solidFill>
                <a:latin typeface="+mj-lt"/>
                <a:ea typeface="+mj-ea"/>
                <a:cs typeface="+mj-cs"/>
              </a:defRPr>
            </a:lvl1pPr>
          </a:lstStyle>
          <a:p>
            <a:pPr defTabSz="1219079">
              <a:tabLst>
                <a:tab pos="1820498" algn="l"/>
                <a:tab pos="2822010" algn="l"/>
              </a:tabLst>
            </a:pPr>
            <a:r>
              <a:rPr lang="en-US" sz="1800" b="1" dirty="0" err="1">
                <a:solidFill>
                  <a:srgbClr val="0070C0"/>
                </a:solidFill>
                <a:latin typeface="+mn-lt"/>
              </a:rPr>
              <a:t>Xã</a:t>
            </a:r>
            <a:r>
              <a:rPr lang="en-US" sz="1800" b="1" dirty="0">
                <a:solidFill>
                  <a:srgbClr val="0070C0"/>
                </a:solidFill>
                <a:latin typeface="+mn-lt"/>
              </a:rPr>
              <a:t> </a:t>
            </a:r>
            <a:r>
              <a:rPr lang="en-US" sz="1800" b="1" dirty="0" err="1">
                <a:solidFill>
                  <a:srgbClr val="0070C0"/>
                </a:solidFill>
                <a:latin typeface="+mn-lt"/>
              </a:rPr>
              <a:t>hội</a:t>
            </a:r>
            <a:r>
              <a:rPr lang="en-US" sz="1800" b="1" dirty="0">
                <a:solidFill>
                  <a:srgbClr val="0070C0"/>
                </a:solidFill>
                <a:latin typeface="+mn-lt"/>
              </a:rPr>
              <a:t> </a:t>
            </a:r>
            <a:r>
              <a:rPr lang="en-US" sz="1800" b="1" dirty="0" err="1">
                <a:solidFill>
                  <a:srgbClr val="0070C0"/>
                </a:solidFill>
                <a:latin typeface="+mn-lt"/>
              </a:rPr>
              <a:t>số</a:t>
            </a:r>
            <a:endParaRPr lang="ru-RU" sz="1800" b="1" dirty="0">
              <a:solidFill>
                <a:srgbClr val="25232F"/>
              </a:solidFill>
              <a:latin typeface="+mn-lt"/>
              <a:ea typeface="Tahoma" panose="020B0604030504040204" pitchFamily="34" charset="0"/>
              <a:cs typeface="Tahoma" panose="020B0604030504040204" pitchFamily="34" charset="0"/>
            </a:endParaRPr>
          </a:p>
        </p:txBody>
      </p:sp>
      <p:pic>
        <p:nvPicPr>
          <p:cNvPr id="14" name="Picture 6" descr="C:\Users\phuong\Desktop\Anh Lang Son\111.jpg">
            <a:extLst>
              <a:ext uri="{FF2B5EF4-FFF2-40B4-BE49-F238E27FC236}">
                <a16:creationId xmlns:a16="http://schemas.microsoft.com/office/drawing/2014/main" xmlns="" id="{1C1F430E-9D5D-4271-9A69-88F2FA7A843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99464" y="5089166"/>
            <a:ext cx="1120560" cy="516048"/>
          </a:xfrm>
          <a:prstGeom prst="rect">
            <a:avLst/>
          </a:prstGeom>
          <a:noFill/>
          <a:extLst>
            <a:ext uri="{909E8E84-426E-40DD-AFC4-6F175D3DCCD1}">
              <a14:hiddenFill xmlns:a14="http://schemas.microsoft.com/office/drawing/2010/main">
                <a:solidFill>
                  <a:srgbClr val="FFFFFF"/>
                </a:solidFill>
              </a14:hiddenFill>
            </a:ext>
          </a:extLst>
        </p:spPr>
      </p:pic>
      <p:sp>
        <p:nvSpPr>
          <p:cNvPr id="15" name="Заголовок 1">
            <a:extLst>
              <a:ext uri="{FF2B5EF4-FFF2-40B4-BE49-F238E27FC236}">
                <a16:creationId xmlns:a16="http://schemas.microsoft.com/office/drawing/2014/main" xmlns="" id="{B48E1765-6C4D-4A06-9970-D6631BF5282F}"/>
              </a:ext>
            </a:extLst>
          </p:cNvPr>
          <p:cNvSpPr txBox="1">
            <a:spLocks/>
          </p:cNvSpPr>
          <p:nvPr/>
        </p:nvSpPr>
        <p:spPr>
          <a:xfrm>
            <a:off x="9336851" y="5685598"/>
            <a:ext cx="3200401" cy="495605"/>
          </a:xfrm>
          <a:prstGeom prst="rect">
            <a:avLst/>
          </a:prstGeom>
        </p:spPr>
        <p:txBody>
          <a:bodyPr/>
          <a:lstStyle>
            <a:lvl1pPr algn="ctr" defTabSz="2438645" rtl="0" eaLnBrk="1" latinLnBrk="0" hangingPunct="1">
              <a:spcBef>
                <a:spcPct val="0"/>
              </a:spcBef>
              <a:buNone/>
              <a:defRPr sz="11701" kern="1200">
                <a:solidFill>
                  <a:schemeClr val="tx1"/>
                </a:solidFill>
                <a:latin typeface="+mj-lt"/>
                <a:ea typeface="+mj-ea"/>
                <a:cs typeface="+mj-cs"/>
              </a:defRPr>
            </a:lvl1pPr>
          </a:lstStyle>
          <a:p>
            <a:pPr defTabSz="1219079">
              <a:tabLst>
                <a:tab pos="1820498" algn="l"/>
                <a:tab pos="2822010" algn="l"/>
              </a:tabLst>
            </a:pPr>
            <a:r>
              <a:rPr lang="en-US" sz="1800" b="1" dirty="0" err="1">
                <a:solidFill>
                  <a:srgbClr val="0070C0"/>
                </a:solidFill>
                <a:latin typeface="+mn-lt"/>
              </a:rPr>
              <a:t>Cửa</a:t>
            </a:r>
            <a:r>
              <a:rPr lang="en-US" sz="1800" b="1" dirty="0">
                <a:solidFill>
                  <a:srgbClr val="0070C0"/>
                </a:solidFill>
                <a:latin typeface="+mn-lt"/>
              </a:rPr>
              <a:t> </a:t>
            </a:r>
            <a:r>
              <a:rPr lang="en-US" sz="1800" b="1" dirty="0" err="1">
                <a:solidFill>
                  <a:srgbClr val="0070C0"/>
                </a:solidFill>
                <a:latin typeface="+mn-lt"/>
              </a:rPr>
              <a:t>khẩu</a:t>
            </a:r>
            <a:r>
              <a:rPr lang="en-US" sz="1800" b="1" dirty="0">
                <a:solidFill>
                  <a:srgbClr val="0070C0"/>
                </a:solidFill>
                <a:latin typeface="+mn-lt"/>
              </a:rPr>
              <a:t> </a:t>
            </a:r>
            <a:r>
              <a:rPr lang="en-US" sz="1800" b="1" dirty="0" err="1">
                <a:solidFill>
                  <a:srgbClr val="0070C0"/>
                </a:solidFill>
                <a:latin typeface="+mn-lt"/>
              </a:rPr>
              <a:t>số</a:t>
            </a:r>
            <a:endParaRPr lang="ru-RU" sz="1800" b="1" dirty="0">
              <a:solidFill>
                <a:srgbClr val="25232F"/>
              </a:solidFill>
              <a:latin typeface="+mn-lt"/>
              <a:ea typeface="Tahoma" panose="020B0604030504040204" pitchFamily="34" charset="0"/>
              <a:cs typeface="Tahoma" panose="020B0604030504040204" pitchFamily="34" charset="0"/>
            </a:endParaRPr>
          </a:p>
        </p:txBody>
      </p:sp>
      <p:sp>
        <p:nvSpPr>
          <p:cNvPr id="17" name="Google Shape;203;p17"/>
          <p:cNvSpPr txBox="1">
            <a:spLocks/>
          </p:cNvSpPr>
          <p:nvPr/>
        </p:nvSpPr>
        <p:spPr>
          <a:xfrm>
            <a:off x="243114" y="1214459"/>
            <a:ext cx="4724400" cy="5351311"/>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just">
              <a:spcBef>
                <a:spcPts val="0"/>
              </a:spcBef>
              <a:buSzPts val="2000"/>
              <a:buNone/>
            </a:pPr>
            <a:r>
              <a:rPr lang="fi-FI" sz="1600" b="1" dirty="0" smtClean="0"/>
              <a:t>Bài học kinh nghiệm:</a:t>
            </a:r>
          </a:p>
          <a:p>
            <a:pPr marL="101600" indent="0" algn="just">
              <a:spcBef>
                <a:spcPts val="0"/>
              </a:spcBef>
              <a:buSzPts val="2000"/>
              <a:buNone/>
            </a:pPr>
            <a:endParaRPr lang="fi-FI" sz="1600" b="1" dirty="0" smtClean="0"/>
          </a:p>
          <a:p>
            <a:pPr marL="457200" indent="-355600" algn="just">
              <a:spcBef>
                <a:spcPts val="0"/>
              </a:spcBef>
              <a:buSzPts val="2000"/>
              <a:buFont typeface="Arial" pitchFamily="34" charset="0"/>
              <a:buChar char="»"/>
            </a:pPr>
            <a:r>
              <a:rPr lang="fi-FI" sz="1600" b="1" dirty="0" smtClean="0"/>
              <a:t>Người </a:t>
            </a:r>
            <a:r>
              <a:rPr lang="fi-FI" sz="1600" b="1" dirty="0"/>
              <a:t>đứng đầu </a:t>
            </a:r>
            <a:r>
              <a:rPr lang="fi-FI" sz="1600" b="1" dirty="0" smtClean="0"/>
              <a:t>chủ </a:t>
            </a:r>
            <a:r>
              <a:rPr lang="fi-FI" sz="1600" b="1" dirty="0"/>
              <a:t>động đi trước, dẫn dắt; người dân và doanh nghiệp là trung </a:t>
            </a:r>
            <a:r>
              <a:rPr lang="fi-FI" sz="1600" b="1" dirty="0" smtClean="0"/>
              <a:t>tâm; </a:t>
            </a:r>
            <a:r>
              <a:rPr lang="fi-FI" sz="1600" b="1" dirty="0"/>
              <a:t>Sở Thông tin và Truyền thông </a:t>
            </a:r>
            <a:r>
              <a:rPr lang="fi-FI" sz="1600" b="1" dirty="0" smtClean="0"/>
              <a:t>chủ </a:t>
            </a:r>
            <a:r>
              <a:rPr lang="fi-FI" sz="1600" b="1" dirty="0"/>
              <a:t>động dẫn dắt công cuộc chuyển đổi số của tỉnh</a:t>
            </a:r>
            <a:r>
              <a:rPr lang="fi-FI" sz="1600" b="1" dirty="0" smtClean="0"/>
              <a:t>.</a:t>
            </a:r>
          </a:p>
          <a:p>
            <a:pPr marL="457200" indent="-355600" algn="just">
              <a:spcBef>
                <a:spcPts val="0"/>
              </a:spcBef>
              <a:buSzPts val="2000"/>
              <a:buFont typeface="Arial" pitchFamily="34" charset="0"/>
              <a:buChar char="»"/>
            </a:pPr>
            <a:endParaRPr lang="fi-FI" sz="1600" b="1" dirty="0" smtClean="0"/>
          </a:p>
          <a:p>
            <a:pPr marL="457200" indent="-355600" algn="just">
              <a:spcBef>
                <a:spcPts val="0"/>
              </a:spcBef>
              <a:buSzPts val="2000"/>
              <a:buFont typeface="Arial" pitchFamily="34" charset="0"/>
              <a:buChar char="»"/>
            </a:pPr>
            <a:r>
              <a:rPr lang="fi-FI" sz="1600" b="1" dirty="0" smtClean="0"/>
              <a:t>Chuyển </a:t>
            </a:r>
            <a:r>
              <a:rPr lang="fi-FI" sz="1600" b="1" dirty="0"/>
              <a:t>đổi </a:t>
            </a:r>
            <a:r>
              <a:rPr lang="fi-FI" sz="1600" b="1" dirty="0" smtClean="0"/>
              <a:t>số: </a:t>
            </a:r>
            <a:r>
              <a:rPr lang="fi-FI" sz="1600" b="1" dirty="0"/>
              <a:t>toàn dân, toàn </a:t>
            </a:r>
            <a:r>
              <a:rPr lang="fi-FI" sz="1600" b="1" dirty="0" smtClean="0"/>
              <a:t>diện, thực </a:t>
            </a:r>
            <a:r>
              <a:rPr lang="fi-FI" sz="1600" b="1" dirty="0"/>
              <a:t>hiện </a:t>
            </a:r>
            <a:r>
              <a:rPr lang="fi-FI" sz="1600" b="1" dirty="0" smtClean="0"/>
              <a:t>các chiến </a:t>
            </a:r>
            <a:r>
              <a:rPr lang="fi-FI" sz="1600" b="1" dirty="0"/>
              <a:t>lược </a:t>
            </a:r>
            <a:r>
              <a:rPr lang="en-US" sz="1600" b="1" dirty="0" smtClean="0"/>
              <a:t>“</a:t>
            </a:r>
            <a:r>
              <a:rPr lang="fi-FI" sz="1600" b="1" dirty="0" smtClean="0"/>
              <a:t>vết dầu </a:t>
            </a:r>
            <a:r>
              <a:rPr lang="fi-FI" sz="1600" b="1" dirty="0"/>
              <a:t>loang”, chiến lược </a:t>
            </a:r>
            <a:r>
              <a:rPr lang="en-US" sz="1600" b="1" dirty="0" smtClean="0"/>
              <a:t>“</a:t>
            </a:r>
            <a:r>
              <a:rPr lang="fi-FI" sz="1600" b="1" dirty="0" smtClean="0"/>
              <a:t>đầu </a:t>
            </a:r>
            <a:r>
              <a:rPr lang="fi-FI" sz="1600" b="1" dirty="0"/>
              <a:t>tầu” và </a:t>
            </a:r>
            <a:r>
              <a:rPr lang="en-US" sz="1600" b="1" dirty="0" smtClean="0"/>
              <a:t>“</a:t>
            </a:r>
            <a:r>
              <a:rPr lang="fi-FI" sz="1600" b="1" dirty="0" smtClean="0"/>
              <a:t>Lực </a:t>
            </a:r>
            <a:r>
              <a:rPr lang="fi-FI" sz="1600" b="1" dirty="0"/>
              <a:t>lượng nòng cốt - tổ công nghệ cộng </a:t>
            </a:r>
            <a:r>
              <a:rPr lang="fi-FI" sz="1600" b="1" dirty="0" smtClean="0"/>
              <a:t>đồng”.</a:t>
            </a:r>
          </a:p>
          <a:p>
            <a:pPr marL="457200" indent="-355600" algn="just">
              <a:spcBef>
                <a:spcPts val="0"/>
              </a:spcBef>
              <a:buSzPts val="2000"/>
              <a:buFont typeface="Arial" pitchFamily="34" charset="0"/>
              <a:buChar char="»"/>
            </a:pPr>
            <a:endParaRPr lang="fi-FI" sz="1600" b="1" dirty="0" smtClean="0"/>
          </a:p>
          <a:p>
            <a:pPr marL="457200" indent="-355600" algn="just">
              <a:spcBef>
                <a:spcPts val="0"/>
              </a:spcBef>
              <a:buSzPts val="2000"/>
              <a:buFont typeface="Arial" pitchFamily="34" charset="0"/>
              <a:buChar char="»"/>
            </a:pPr>
            <a:r>
              <a:rPr lang="fi-FI" sz="1600" b="1" dirty="0" smtClean="0"/>
              <a:t>Chấp </a:t>
            </a:r>
            <a:r>
              <a:rPr lang="fi-FI" sz="1600" b="1" dirty="0"/>
              <a:t>nhận cái mới, cái chưa có tiền lệ, huy động nguồn lực của cộng đồng doanh nghiệp công nghệ số, thử nghiệm trong mô hình nhỏ hẹp trước khi nhân rộng</a:t>
            </a:r>
            <a:r>
              <a:rPr lang="fi-FI" sz="1600" b="1" dirty="0" smtClean="0"/>
              <a:t>.</a:t>
            </a:r>
          </a:p>
          <a:p>
            <a:pPr marL="457200" indent="-355600" algn="just">
              <a:spcBef>
                <a:spcPts val="0"/>
              </a:spcBef>
              <a:buSzPts val="2000"/>
              <a:buFont typeface="Arial" pitchFamily="34" charset="0"/>
              <a:buChar char="»"/>
            </a:pPr>
            <a:endParaRPr lang="fi-FI" sz="1600" b="1" dirty="0" smtClean="0"/>
          </a:p>
          <a:p>
            <a:pPr marL="457200" indent="-355600" algn="just">
              <a:spcBef>
                <a:spcPts val="0"/>
              </a:spcBef>
              <a:buSzPts val="2000"/>
              <a:buFont typeface="Arial" pitchFamily="34" charset="0"/>
              <a:buChar char="»"/>
            </a:pPr>
            <a:r>
              <a:rPr lang="fi-FI" sz="1600" b="1" dirty="0"/>
              <a:t>Truyền thông lan tỏa năng lượng tích cực, nhân vật điển hình, cách làm mới, cách làm </a:t>
            </a:r>
            <a:r>
              <a:rPr lang="fi-FI" sz="1600" b="1" dirty="0" smtClean="0"/>
              <a:t>hay.</a:t>
            </a:r>
            <a:endParaRPr lang="fi-FI" sz="1600" b="1" dirty="0">
              <a:solidFill>
                <a:srgbClr val="FF0000"/>
              </a:solidFill>
            </a:endParaRPr>
          </a:p>
          <a:p>
            <a:pPr marL="101600" indent="0" algn="just">
              <a:spcBef>
                <a:spcPts val="0"/>
              </a:spcBef>
              <a:buSzPts val="2000"/>
              <a:buNone/>
            </a:pPr>
            <a:endParaRPr lang="fi-FI" sz="1600" b="1" dirty="0" smtClean="0">
              <a:solidFill>
                <a:srgbClr val="FF0000"/>
              </a:solidFill>
            </a:endParaRPr>
          </a:p>
          <a:p>
            <a:pPr marL="457200" indent="-355600" algn="just">
              <a:spcBef>
                <a:spcPts val="0"/>
              </a:spcBef>
              <a:buSzPts val="2000"/>
              <a:buFont typeface="Arial" pitchFamily="34" charset="0"/>
              <a:buChar char="»"/>
            </a:pPr>
            <a:endParaRPr lang="en-US" sz="1600" b="1" dirty="0"/>
          </a:p>
          <a:p>
            <a:pPr marL="457200" indent="-355600" algn="just">
              <a:spcBef>
                <a:spcPts val="0"/>
              </a:spcBef>
              <a:buSzPts val="2000"/>
              <a:buFont typeface="Arial" pitchFamily="34" charset="0"/>
              <a:buChar char="»"/>
            </a:pPr>
            <a:endParaRPr lang="en-US" sz="1600" b="1" dirty="0"/>
          </a:p>
          <a:p>
            <a:pPr marL="457200" indent="-355600" algn="just">
              <a:spcBef>
                <a:spcPts val="0"/>
              </a:spcBef>
              <a:buSzPts val="2000"/>
              <a:buFont typeface="Arial" pitchFamily="34" charset="0"/>
              <a:buChar char="»"/>
            </a:pPr>
            <a:endParaRPr lang="en-US" sz="1600" b="1" dirty="0"/>
          </a:p>
        </p:txBody>
      </p:sp>
      <p:sp>
        <p:nvSpPr>
          <p:cNvPr id="2" name="Rectangle 1"/>
          <p:cNvSpPr/>
          <p:nvPr/>
        </p:nvSpPr>
        <p:spPr>
          <a:xfrm>
            <a:off x="5534185" y="1663780"/>
            <a:ext cx="6096000" cy="923330"/>
          </a:xfrm>
          <a:prstGeom prst="rect">
            <a:avLst/>
          </a:prstGeom>
        </p:spPr>
        <p:txBody>
          <a:bodyPr>
            <a:spAutoFit/>
          </a:bodyPr>
          <a:lstStyle/>
          <a:p>
            <a:pPr marL="457200" indent="-355600" algn="just">
              <a:spcBef>
                <a:spcPts val="0"/>
              </a:spcBef>
              <a:buSzPts val="2000"/>
              <a:buFont typeface="Arial" pitchFamily="34" charset="0"/>
              <a:buChar char="»"/>
            </a:pPr>
            <a:r>
              <a:rPr lang="fi-FI" b="1" dirty="0">
                <a:solidFill>
                  <a:srgbClr val="002060"/>
                </a:solidFill>
              </a:rPr>
              <a:t>Sẵn sàng chia sẻ kinh nghiệm, nhân rộng sản phẩm, giải pháp, cách làm mới, đột phá để các địa phương có thể tham khảo, vận dụng trong thực tiễn.</a:t>
            </a:r>
          </a:p>
        </p:txBody>
      </p:sp>
      <p:sp>
        <p:nvSpPr>
          <p:cNvPr id="18" name="Title 4"/>
          <p:cNvSpPr txBox="1">
            <a:spLocks/>
          </p:cNvSpPr>
          <p:nvPr/>
        </p:nvSpPr>
        <p:spPr>
          <a:xfrm>
            <a:off x="3352800" y="127095"/>
            <a:ext cx="5428632"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err="1" smtClean="0">
                <a:solidFill>
                  <a:srgbClr val="FF0000"/>
                </a:solidFill>
                <a:latin typeface="+mn-lt"/>
              </a:rPr>
              <a:t>MÔ</a:t>
            </a:r>
            <a:r>
              <a:rPr lang="en-US" sz="1600" b="1" dirty="0" smtClean="0">
                <a:solidFill>
                  <a:srgbClr val="FF0000"/>
                </a:solidFill>
                <a:latin typeface="+mn-lt"/>
              </a:rPr>
              <a:t> </a:t>
            </a:r>
            <a:r>
              <a:rPr lang="en-US" sz="1600" b="1" dirty="0" err="1" smtClean="0">
                <a:solidFill>
                  <a:srgbClr val="FF0000"/>
                </a:solidFill>
                <a:latin typeface="+mn-lt"/>
              </a:rPr>
              <a:t>HÌNH</a:t>
            </a:r>
            <a:r>
              <a:rPr lang="en-US" sz="1600" b="1" dirty="0" smtClean="0">
                <a:solidFill>
                  <a:srgbClr val="FF0000"/>
                </a:solidFill>
                <a:latin typeface="+mn-lt"/>
              </a:rPr>
              <a:t> </a:t>
            </a:r>
            <a:r>
              <a:rPr lang="en-US" sz="1600" b="1" dirty="0" err="1" smtClean="0">
                <a:solidFill>
                  <a:srgbClr val="FF0000"/>
                </a:solidFill>
                <a:latin typeface="+mn-lt"/>
              </a:rPr>
              <a:t>CHUYỂN</a:t>
            </a:r>
            <a:r>
              <a:rPr lang="en-US" sz="1600" b="1" dirty="0" smtClean="0">
                <a:solidFill>
                  <a:srgbClr val="FF0000"/>
                </a:solidFill>
                <a:latin typeface="+mn-lt"/>
              </a:rPr>
              <a:t> </a:t>
            </a:r>
            <a:r>
              <a:rPr lang="en-US" sz="1600" b="1" dirty="0" err="1" smtClean="0">
                <a:solidFill>
                  <a:srgbClr val="FF0000"/>
                </a:solidFill>
                <a:latin typeface="+mn-lt"/>
              </a:rPr>
              <a:t>ĐỔI</a:t>
            </a:r>
            <a:r>
              <a:rPr lang="en-US" sz="1600" b="1" dirty="0" smtClean="0">
                <a:solidFill>
                  <a:srgbClr val="FF0000"/>
                </a:solidFill>
                <a:latin typeface="+mn-lt"/>
              </a:rPr>
              <a:t> </a:t>
            </a:r>
            <a:r>
              <a:rPr lang="en-US" sz="1600" b="1" dirty="0" err="1" smtClean="0">
                <a:solidFill>
                  <a:srgbClr val="FF0000"/>
                </a:solidFill>
                <a:latin typeface="+mn-lt"/>
              </a:rPr>
              <a:t>SỐ</a:t>
            </a:r>
            <a:r>
              <a:rPr lang="en-US" sz="1600" b="1" dirty="0" smtClean="0">
                <a:solidFill>
                  <a:srgbClr val="FF0000"/>
                </a:solidFill>
                <a:latin typeface="+mn-lt"/>
              </a:rPr>
              <a:t> </a:t>
            </a:r>
            <a:r>
              <a:rPr lang="en-US" sz="1600" b="1" dirty="0" err="1" smtClean="0">
                <a:solidFill>
                  <a:srgbClr val="FF0000"/>
                </a:solidFill>
                <a:latin typeface="+mn-lt"/>
              </a:rPr>
              <a:t>CẤP</a:t>
            </a:r>
            <a:r>
              <a:rPr lang="en-US" sz="1600" b="1" dirty="0" smtClean="0">
                <a:solidFill>
                  <a:srgbClr val="FF0000"/>
                </a:solidFill>
                <a:latin typeface="+mn-lt"/>
              </a:rPr>
              <a:t> </a:t>
            </a:r>
            <a:r>
              <a:rPr lang="en-US" sz="1600" b="1" dirty="0" err="1" smtClean="0">
                <a:solidFill>
                  <a:srgbClr val="FF0000"/>
                </a:solidFill>
                <a:latin typeface="+mn-lt"/>
              </a:rPr>
              <a:t>TỈNH</a:t>
            </a:r>
            <a:r>
              <a:rPr lang="en-US" sz="1600" b="1" dirty="0" smtClean="0">
                <a:solidFill>
                  <a:srgbClr val="FF0000"/>
                </a:solidFill>
                <a:latin typeface="+mn-lt"/>
              </a:rPr>
              <a:t> </a:t>
            </a:r>
            <a:r>
              <a:rPr lang="en-US" sz="1600" b="1" dirty="0" err="1" smtClean="0">
                <a:solidFill>
                  <a:srgbClr val="FF0000"/>
                </a:solidFill>
                <a:latin typeface="+mn-lt"/>
              </a:rPr>
              <a:t>TẠI</a:t>
            </a:r>
            <a:r>
              <a:rPr lang="en-US" sz="1600" b="1" dirty="0" smtClean="0">
                <a:solidFill>
                  <a:srgbClr val="FF0000"/>
                </a:solidFill>
                <a:latin typeface="+mn-lt"/>
              </a:rPr>
              <a:t> </a:t>
            </a:r>
            <a:r>
              <a:rPr lang="en-US" sz="1600" b="1" dirty="0" err="1" smtClean="0">
                <a:solidFill>
                  <a:srgbClr val="FF0000"/>
                </a:solidFill>
                <a:latin typeface="+mn-lt"/>
              </a:rPr>
              <a:t>LẠNG</a:t>
            </a:r>
            <a:r>
              <a:rPr lang="en-US" sz="1600" b="1" dirty="0" smtClean="0">
                <a:solidFill>
                  <a:srgbClr val="FF0000"/>
                </a:solidFill>
                <a:latin typeface="+mn-lt"/>
              </a:rPr>
              <a:t> </a:t>
            </a:r>
            <a:r>
              <a:rPr lang="en-US" sz="1600" b="1" dirty="0">
                <a:solidFill>
                  <a:srgbClr val="FF0000"/>
                </a:solidFill>
                <a:latin typeface="+mn-lt"/>
              </a:rPr>
              <a:t>SƠN</a:t>
            </a:r>
            <a:endParaRPr lang="en-US" sz="1600" dirty="0">
              <a:latin typeface="+mn-lt"/>
            </a:endParaRPr>
          </a:p>
        </p:txBody>
      </p:sp>
    </p:spTree>
    <p:extLst>
      <p:ext uri="{BB962C8B-B14F-4D97-AF65-F5344CB8AC3E}">
        <p14:creationId xmlns:p14="http://schemas.microsoft.com/office/powerpoint/2010/main" val="541545685"/>
      </p:ext>
    </p:extLst>
  </p:cSld>
  <p:clrMapOvr>
    <a:masterClrMapping/>
  </p:clrMapOvr>
  <mc:AlternateContent xmlns:mc="http://schemas.openxmlformats.org/markup-compatibility/2006">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3844339" y="143376"/>
            <a:ext cx="5428632"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err="1" smtClean="0">
                <a:solidFill>
                  <a:srgbClr val="FF0000"/>
                </a:solidFill>
                <a:latin typeface="+mn-lt"/>
              </a:rPr>
              <a:t>MÔ</a:t>
            </a:r>
            <a:r>
              <a:rPr lang="en-US" sz="1600" b="1" dirty="0" smtClean="0">
                <a:solidFill>
                  <a:srgbClr val="FF0000"/>
                </a:solidFill>
                <a:latin typeface="+mn-lt"/>
              </a:rPr>
              <a:t> </a:t>
            </a:r>
            <a:r>
              <a:rPr lang="en-US" sz="1600" b="1" dirty="0" err="1" smtClean="0">
                <a:solidFill>
                  <a:srgbClr val="FF0000"/>
                </a:solidFill>
                <a:latin typeface="+mn-lt"/>
              </a:rPr>
              <a:t>HÌNH</a:t>
            </a:r>
            <a:r>
              <a:rPr lang="en-US" sz="1600" b="1" dirty="0" smtClean="0">
                <a:solidFill>
                  <a:srgbClr val="FF0000"/>
                </a:solidFill>
                <a:latin typeface="+mn-lt"/>
              </a:rPr>
              <a:t> </a:t>
            </a:r>
            <a:r>
              <a:rPr lang="en-US" sz="1600" b="1" dirty="0" err="1" smtClean="0">
                <a:solidFill>
                  <a:srgbClr val="FF0000"/>
                </a:solidFill>
                <a:latin typeface="+mn-lt"/>
              </a:rPr>
              <a:t>CHUYỂN</a:t>
            </a:r>
            <a:r>
              <a:rPr lang="en-US" sz="1600" b="1" dirty="0" smtClean="0">
                <a:solidFill>
                  <a:srgbClr val="FF0000"/>
                </a:solidFill>
                <a:latin typeface="+mn-lt"/>
              </a:rPr>
              <a:t> </a:t>
            </a:r>
            <a:r>
              <a:rPr lang="en-US" sz="1600" b="1" dirty="0" err="1" smtClean="0">
                <a:solidFill>
                  <a:srgbClr val="FF0000"/>
                </a:solidFill>
                <a:latin typeface="+mn-lt"/>
              </a:rPr>
              <a:t>ĐỔI</a:t>
            </a:r>
            <a:r>
              <a:rPr lang="en-US" sz="1600" b="1" dirty="0" smtClean="0">
                <a:solidFill>
                  <a:srgbClr val="FF0000"/>
                </a:solidFill>
                <a:latin typeface="+mn-lt"/>
              </a:rPr>
              <a:t> </a:t>
            </a:r>
            <a:r>
              <a:rPr lang="en-US" sz="1600" b="1" dirty="0" err="1" smtClean="0">
                <a:solidFill>
                  <a:srgbClr val="FF0000"/>
                </a:solidFill>
                <a:latin typeface="+mn-lt"/>
              </a:rPr>
              <a:t>SỐ</a:t>
            </a:r>
            <a:r>
              <a:rPr lang="en-US" sz="1600" b="1" dirty="0" smtClean="0">
                <a:solidFill>
                  <a:srgbClr val="FF0000"/>
                </a:solidFill>
                <a:latin typeface="+mn-lt"/>
              </a:rPr>
              <a:t> </a:t>
            </a:r>
            <a:r>
              <a:rPr lang="en-US" sz="1600" b="1" dirty="0" err="1" smtClean="0">
                <a:solidFill>
                  <a:srgbClr val="FF0000"/>
                </a:solidFill>
                <a:latin typeface="+mn-lt"/>
              </a:rPr>
              <a:t>CẤP</a:t>
            </a:r>
            <a:r>
              <a:rPr lang="en-US" sz="1600" b="1" dirty="0" smtClean="0">
                <a:solidFill>
                  <a:srgbClr val="FF0000"/>
                </a:solidFill>
                <a:latin typeface="+mn-lt"/>
              </a:rPr>
              <a:t> </a:t>
            </a:r>
            <a:r>
              <a:rPr lang="en-US" sz="1600" b="1" dirty="0" err="1" smtClean="0">
                <a:solidFill>
                  <a:srgbClr val="FF0000"/>
                </a:solidFill>
                <a:latin typeface="+mn-lt"/>
              </a:rPr>
              <a:t>TỈNH</a:t>
            </a:r>
            <a:r>
              <a:rPr lang="en-US" sz="1600" b="1" dirty="0" smtClean="0">
                <a:solidFill>
                  <a:srgbClr val="FF0000"/>
                </a:solidFill>
                <a:latin typeface="+mn-lt"/>
              </a:rPr>
              <a:t> </a:t>
            </a:r>
            <a:r>
              <a:rPr lang="en-US" sz="1600" b="1" dirty="0" err="1" smtClean="0">
                <a:solidFill>
                  <a:srgbClr val="FF0000"/>
                </a:solidFill>
                <a:latin typeface="+mn-lt"/>
              </a:rPr>
              <a:t>TẠI</a:t>
            </a:r>
            <a:r>
              <a:rPr lang="en-US" sz="1600" b="1" dirty="0" smtClean="0">
                <a:solidFill>
                  <a:srgbClr val="FF0000"/>
                </a:solidFill>
                <a:latin typeface="+mn-lt"/>
              </a:rPr>
              <a:t> </a:t>
            </a:r>
            <a:r>
              <a:rPr lang="en-US" sz="1600" b="1" dirty="0" err="1" smtClean="0">
                <a:solidFill>
                  <a:srgbClr val="FF0000"/>
                </a:solidFill>
                <a:latin typeface="+mn-lt"/>
              </a:rPr>
              <a:t>LẠNG</a:t>
            </a:r>
            <a:r>
              <a:rPr lang="en-US" sz="1600" b="1" dirty="0" smtClean="0">
                <a:solidFill>
                  <a:srgbClr val="FF0000"/>
                </a:solidFill>
                <a:latin typeface="+mn-lt"/>
              </a:rPr>
              <a:t> </a:t>
            </a:r>
            <a:r>
              <a:rPr lang="en-US" sz="1600" b="1" dirty="0">
                <a:solidFill>
                  <a:srgbClr val="FF0000"/>
                </a:solidFill>
                <a:latin typeface="+mn-lt"/>
              </a:rPr>
              <a:t>SƠN</a:t>
            </a:r>
            <a:endParaRPr lang="en-US" sz="1600" dirty="0">
              <a:latin typeface="+mn-lt"/>
            </a:endParaRPr>
          </a:p>
        </p:txBody>
      </p:sp>
      <p:pic>
        <p:nvPicPr>
          <p:cNvPr id="5" name="Picture 2" descr="C:\Users\phuong\Desktop\Anh Lang Son\Logo_Lang_S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210015"/>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phuong\Desktop\Anh Lang Son\ảnh lạng sơn\188 Thanh pho toi yeu - MSDTA1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8624" y="1033194"/>
            <a:ext cx="4971431" cy="279668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phuong\Desktop\Anh Lang Son\ảnh lạng sơn\112 Lang Du lich Quynh Son - Bac Son MSDTA1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2470" y="1066828"/>
            <a:ext cx="4093216" cy="27294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3871406"/>
            <a:ext cx="4060086" cy="270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Users\phuong\Desktop\Anh Lang Son\ảnh lạng sơn\255 Cot co Lang Son - MSDTA 25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58624" y="3929271"/>
            <a:ext cx="5007874" cy="264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672520"/>
      </p:ext>
    </p:extLst>
  </p:cSld>
  <p:clrMapOvr>
    <a:masterClrMapping/>
  </p:clrMapOvr>
  <mc:AlternateContent xmlns:mc="http://schemas.openxmlformats.org/markup-compatibility/2006">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1981201"/>
            <a:ext cx="9906000" cy="132343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effectLst>
            <a:glow rad="63500">
              <a:schemeClr val="accent5">
                <a:satMod val="175000"/>
                <a:alpha val="40000"/>
              </a:schemeClr>
            </a:glow>
          </a:effectLst>
        </p:spPr>
        <p:txBody>
          <a:bodyPr wrap="square">
            <a:spAutoFit/>
          </a:bodyPr>
          <a:lstStyle/>
          <a:p>
            <a:pPr algn="just"/>
            <a:endParaRPr lang="en-US" sz="2000" b="1" dirty="0">
              <a:solidFill>
                <a:srgbClr val="002060"/>
              </a:solidFill>
            </a:endParaRPr>
          </a:p>
          <a:p>
            <a:pPr algn="just"/>
            <a:r>
              <a:rPr lang="fi-FI" sz="2000" b="1" dirty="0" smtClean="0">
                <a:solidFill>
                  <a:srgbClr val="002060"/>
                </a:solidFill>
              </a:rPr>
              <a:t>1. Quan tâm đầu </a:t>
            </a:r>
            <a:r>
              <a:rPr lang="fi-FI" sz="2000" b="1" dirty="0">
                <a:solidFill>
                  <a:srgbClr val="002060"/>
                </a:solidFill>
              </a:rPr>
              <a:t>tư hạ tầng số cho 295 thôn bản của Lạng Sơn chưa có sóng 3G, </a:t>
            </a:r>
            <a:r>
              <a:rPr lang="fi-FI" sz="2000" b="1" dirty="0" smtClean="0">
                <a:solidFill>
                  <a:srgbClr val="002060"/>
                </a:solidFill>
              </a:rPr>
              <a:t>4G hoặc chất lượng không đảm bảo.</a:t>
            </a:r>
          </a:p>
          <a:p>
            <a:pPr algn="just"/>
            <a:r>
              <a:rPr lang="en-US" sz="2000" b="1" dirty="0" smtClean="0">
                <a:solidFill>
                  <a:srgbClr val="002060"/>
                </a:solidFill>
              </a:rPr>
              <a:t> </a:t>
            </a:r>
            <a:endParaRPr lang="en-US" sz="2000" b="1" dirty="0">
              <a:solidFill>
                <a:srgbClr val="002060"/>
              </a:solidFill>
            </a:endParaRPr>
          </a:p>
        </p:txBody>
      </p:sp>
      <p:sp>
        <p:nvSpPr>
          <p:cNvPr id="3" name="Заголовок 1">
            <a:extLst>
              <a:ext uri="{FF2B5EF4-FFF2-40B4-BE49-F238E27FC236}">
                <a16:creationId xmlns:a16="http://schemas.microsoft.com/office/drawing/2014/main" xmlns="" id="{14376988-0A6A-A144-8225-A0468B302586}"/>
              </a:ext>
            </a:extLst>
          </p:cNvPr>
          <p:cNvSpPr txBox="1">
            <a:spLocks/>
          </p:cNvSpPr>
          <p:nvPr/>
        </p:nvSpPr>
        <p:spPr>
          <a:xfrm>
            <a:off x="2213919" y="1011155"/>
            <a:ext cx="4036138" cy="495605"/>
          </a:xfrm>
          <a:prstGeom prst="rect">
            <a:avLst/>
          </a:prstGeom>
        </p:spPr>
        <p:txBody>
          <a:bodyPr/>
          <a:lstStyle>
            <a:lvl1pPr algn="ctr" defTabSz="2438645" rtl="0" eaLnBrk="1" latinLnBrk="0" hangingPunct="1">
              <a:spcBef>
                <a:spcPct val="0"/>
              </a:spcBef>
              <a:buNone/>
              <a:defRPr sz="11701" kern="1200">
                <a:solidFill>
                  <a:schemeClr val="tx1"/>
                </a:solidFill>
                <a:latin typeface="+mj-lt"/>
                <a:ea typeface="+mj-ea"/>
                <a:cs typeface="+mj-cs"/>
              </a:defRPr>
            </a:lvl1pPr>
          </a:lstStyle>
          <a:p>
            <a:pPr defTabSz="1219079">
              <a:tabLst>
                <a:tab pos="1820498" algn="l"/>
                <a:tab pos="2822010" algn="l"/>
              </a:tabLst>
            </a:pPr>
            <a:r>
              <a:rPr lang="en-US" sz="2400" b="1" dirty="0" err="1">
                <a:solidFill>
                  <a:srgbClr val="002060"/>
                </a:solidFill>
                <a:latin typeface="+mn-lt"/>
              </a:rPr>
              <a:t>KIẾN</a:t>
            </a:r>
            <a:r>
              <a:rPr lang="en-US" sz="2400" b="1" dirty="0">
                <a:solidFill>
                  <a:srgbClr val="002060"/>
                </a:solidFill>
                <a:latin typeface="+mn-lt"/>
              </a:rPr>
              <a:t> </a:t>
            </a:r>
            <a:r>
              <a:rPr lang="en-US" sz="2400" b="1" dirty="0" err="1">
                <a:solidFill>
                  <a:srgbClr val="002060"/>
                </a:solidFill>
                <a:latin typeface="+mn-lt"/>
              </a:rPr>
              <a:t>NGHỊ</a:t>
            </a:r>
            <a:r>
              <a:rPr lang="en-US" sz="2400" b="1" dirty="0">
                <a:solidFill>
                  <a:srgbClr val="002060"/>
                </a:solidFill>
                <a:latin typeface="+mn-lt"/>
              </a:rPr>
              <a:t>, </a:t>
            </a:r>
            <a:r>
              <a:rPr lang="en-US" sz="2400" b="1" dirty="0" err="1">
                <a:solidFill>
                  <a:srgbClr val="002060"/>
                </a:solidFill>
                <a:latin typeface="+mn-lt"/>
              </a:rPr>
              <a:t>ĐỀ</a:t>
            </a:r>
            <a:r>
              <a:rPr lang="en-US" sz="2400" b="1" dirty="0">
                <a:solidFill>
                  <a:srgbClr val="002060"/>
                </a:solidFill>
                <a:latin typeface="+mn-lt"/>
              </a:rPr>
              <a:t> </a:t>
            </a:r>
            <a:r>
              <a:rPr lang="en-US" sz="2400" b="1" dirty="0" err="1">
                <a:solidFill>
                  <a:srgbClr val="002060"/>
                </a:solidFill>
                <a:latin typeface="+mn-lt"/>
              </a:rPr>
              <a:t>XUẤT</a:t>
            </a:r>
            <a:r>
              <a:rPr lang="en-US" sz="2400" b="1" dirty="0">
                <a:solidFill>
                  <a:srgbClr val="002060"/>
                </a:solidFill>
                <a:latin typeface="+mn-lt"/>
              </a:rPr>
              <a:t>:</a:t>
            </a:r>
            <a:endParaRPr lang="ru-RU" sz="2400" b="1" dirty="0">
              <a:solidFill>
                <a:srgbClr val="002060"/>
              </a:solidFill>
              <a:latin typeface="+mn-lt"/>
              <a:ea typeface="Tahoma" panose="020B0604030504040204" pitchFamily="34" charset="0"/>
              <a:cs typeface="Tahoma" panose="020B0604030504040204" pitchFamily="34" charset="0"/>
            </a:endParaRPr>
          </a:p>
        </p:txBody>
      </p:sp>
      <p:pic>
        <p:nvPicPr>
          <p:cNvPr id="4" name="Picture 2" descr="C:\Users\phuong\Desktop\Anh Lang Son\Logo_Lang_S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0205" y="82951"/>
            <a:ext cx="900309" cy="9003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66800" y="4038601"/>
            <a:ext cx="9906000" cy="1015663"/>
          </a:xfrm>
          <a:prstGeom prst="rect">
            <a:avLst/>
          </a:prstGeom>
          <a:solidFill>
            <a:schemeClr val="accent1">
              <a:lumMod val="40000"/>
              <a:lumOff val="60000"/>
            </a:schemeClr>
          </a:solidFill>
          <a:ln>
            <a:solidFill>
              <a:schemeClr val="accent1"/>
            </a:solidFill>
          </a:ln>
          <a:effectLst>
            <a:glow rad="63500">
              <a:schemeClr val="accent5">
                <a:satMod val="175000"/>
                <a:alpha val="40000"/>
              </a:schemeClr>
            </a:glow>
          </a:effectLst>
        </p:spPr>
        <p:txBody>
          <a:bodyPr wrap="square">
            <a:spAutoFit/>
          </a:bodyPr>
          <a:lstStyle/>
          <a:p>
            <a:pPr algn="just"/>
            <a:endParaRPr lang="en-US" sz="2000" b="1" dirty="0">
              <a:solidFill>
                <a:srgbClr val="002060"/>
              </a:solidFill>
            </a:endParaRPr>
          </a:p>
          <a:p>
            <a:pPr algn="just"/>
            <a:r>
              <a:rPr lang="en-US" sz="2000" b="1" dirty="0">
                <a:solidFill>
                  <a:srgbClr val="002060"/>
                </a:solidFill>
              </a:rPr>
              <a:t>2. </a:t>
            </a:r>
            <a:r>
              <a:rPr lang="en-US" sz="2000" b="1" dirty="0" err="1">
                <a:solidFill>
                  <a:srgbClr val="002060"/>
                </a:solidFill>
              </a:rPr>
              <a:t>Đầu</a:t>
            </a:r>
            <a:r>
              <a:rPr lang="en-US" sz="2000" b="1" dirty="0">
                <a:solidFill>
                  <a:srgbClr val="002060"/>
                </a:solidFill>
              </a:rPr>
              <a:t> </a:t>
            </a:r>
            <a:r>
              <a:rPr lang="en-US" sz="2000" b="1" dirty="0" err="1">
                <a:solidFill>
                  <a:srgbClr val="002060"/>
                </a:solidFill>
              </a:rPr>
              <a:t>tư</a:t>
            </a:r>
            <a:r>
              <a:rPr lang="en-US" sz="2000" b="1" dirty="0">
                <a:solidFill>
                  <a:srgbClr val="002060"/>
                </a:solidFill>
              </a:rPr>
              <a:t> </a:t>
            </a:r>
            <a:r>
              <a:rPr lang="en-US" sz="2000" b="1" dirty="0" err="1">
                <a:solidFill>
                  <a:srgbClr val="002060"/>
                </a:solidFill>
              </a:rPr>
              <a:t>mạng</a:t>
            </a:r>
            <a:r>
              <a:rPr lang="en-US" sz="2000" b="1" dirty="0">
                <a:solidFill>
                  <a:srgbClr val="002060"/>
                </a:solidFill>
              </a:rPr>
              <a:t> 5G </a:t>
            </a:r>
            <a:r>
              <a:rPr lang="en-US" sz="2000" b="1" dirty="0" err="1">
                <a:solidFill>
                  <a:srgbClr val="002060"/>
                </a:solidFill>
              </a:rPr>
              <a:t>tại</a:t>
            </a:r>
            <a:r>
              <a:rPr lang="en-US" sz="2000" b="1" dirty="0">
                <a:solidFill>
                  <a:srgbClr val="002060"/>
                </a:solidFill>
              </a:rPr>
              <a:t> </a:t>
            </a:r>
            <a:r>
              <a:rPr lang="en-US" sz="2000" b="1" dirty="0" err="1">
                <a:solidFill>
                  <a:srgbClr val="002060"/>
                </a:solidFill>
              </a:rPr>
              <a:t>thành</a:t>
            </a:r>
            <a:r>
              <a:rPr lang="en-US" sz="2000" b="1" dirty="0">
                <a:solidFill>
                  <a:srgbClr val="002060"/>
                </a:solidFill>
              </a:rPr>
              <a:t> </a:t>
            </a:r>
            <a:r>
              <a:rPr lang="en-US" sz="2000" b="1" dirty="0" err="1">
                <a:solidFill>
                  <a:srgbClr val="002060"/>
                </a:solidFill>
              </a:rPr>
              <a:t>phố</a:t>
            </a:r>
            <a:r>
              <a:rPr lang="en-US" sz="2000" b="1" dirty="0">
                <a:solidFill>
                  <a:srgbClr val="002060"/>
                </a:solidFill>
              </a:rPr>
              <a:t> </a:t>
            </a:r>
            <a:r>
              <a:rPr lang="en-US" sz="2000" b="1" dirty="0" err="1">
                <a:solidFill>
                  <a:srgbClr val="002060"/>
                </a:solidFill>
              </a:rPr>
              <a:t>Lạng</a:t>
            </a:r>
            <a:r>
              <a:rPr lang="en-US" sz="2000" b="1" dirty="0">
                <a:solidFill>
                  <a:srgbClr val="002060"/>
                </a:solidFill>
              </a:rPr>
              <a:t> </a:t>
            </a:r>
            <a:r>
              <a:rPr lang="en-US" sz="2000" b="1" dirty="0" err="1">
                <a:solidFill>
                  <a:srgbClr val="002060"/>
                </a:solidFill>
              </a:rPr>
              <a:t>Sơn</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cửa</a:t>
            </a:r>
            <a:r>
              <a:rPr lang="en-US" sz="2000" b="1" dirty="0">
                <a:solidFill>
                  <a:srgbClr val="002060"/>
                </a:solidFill>
              </a:rPr>
              <a:t> </a:t>
            </a:r>
            <a:r>
              <a:rPr lang="en-US" sz="2000" b="1" dirty="0" err="1">
                <a:solidFill>
                  <a:srgbClr val="002060"/>
                </a:solidFill>
              </a:rPr>
              <a:t>khẩu</a:t>
            </a:r>
            <a:r>
              <a:rPr lang="en-US" sz="2000" b="1" dirty="0">
                <a:solidFill>
                  <a:srgbClr val="002060"/>
                </a:solidFill>
              </a:rPr>
              <a:t> </a:t>
            </a:r>
            <a:r>
              <a:rPr lang="en-US" sz="2000" b="1" dirty="0" err="1">
                <a:solidFill>
                  <a:srgbClr val="002060"/>
                </a:solidFill>
              </a:rPr>
              <a:t>Hữu</a:t>
            </a:r>
            <a:r>
              <a:rPr lang="en-US" sz="2000" b="1" dirty="0">
                <a:solidFill>
                  <a:srgbClr val="002060"/>
                </a:solidFill>
              </a:rPr>
              <a:t> </a:t>
            </a:r>
            <a:r>
              <a:rPr lang="en-US" sz="2000" b="1" dirty="0" err="1">
                <a:solidFill>
                  <a:srgbClr val="002060"/>
                </a:solidFill>
              </a:rPr>
              <a:t>Nghị</a:t>
            </a:r>
            <a:r>
              <a:rPr lang="en-US" sz="2000" b="1" dirty="0">
                <a:solidFill>
                  <a:srgbClr val="002060"/>
                </a:solidFill>
              </a:rPr>
              <a:t>, </a:t>
            </a:r>
            <a:r>
              <a:rPr lang="en-US" sz="2000" b="1" dirty="0" err="1">
                <a:solidFill>
                  <a:srgbClr val="002060"/>
                </a:solidFill>
              </a:rPr>
              <a:t>Tân</a:t>
            </a:r>
            <a:r>
              <a:rPr lang="en-US" sz="2000" b="1" dirty="0">
                <a:solidFill>
                  <a:srgbClr val="002060"/>
                </a:solidFill>
              </a:rPr>
              <a:t> </a:t>
            </a:r>
            <a:r>
              <a:rPr lang="en-US" sz="2000" b="1" dirty="0" err="1" smtClean="0">
                <a:solidFill>
                  <a:srgbClr val="002060"/>
                </a:solidFill>
              </a:rPr>
              <a:t>Thanh</a:t>
            </a:r>
            <a:r>
              <a:rPr lang="en-US" sz="2000" b="1" dirty="0" smtClean="0">
                <a:solidFill>
                  <a:srgbClr val="002060"/>
                </a:solidFill>
              </a:rPr>
              <a:t>, Chi Ma.</a:t>
            </a:r>
            <a:endParaRPr lang="en-US" sz="2000" b="1" dirty="0">
              <a:solidFill>
                <a:srgbClr val="002060"/>
              </a:solidFill>
            </a:endParaRPr>
          </a:p>
          <a:p>
            <a:pPr algn="just"/>
            <a:r>
              <a:rPr lang="en-US" sz="2000" b="1" dirty="0">
                <a:solidFill>
                  <a:srgbClr val="002060"/>
                </a:solidFill>
              </a:rPr>
              <a:t> </a:t>
            </a:r>
          </a:p>
        </p:txBody>
      </p:sp>
      <p:sp>
        <p:nvSpPr>
          <p:cNvPr id="9" name="Title 4"/>
          <p:cNvSpPr txBox="1">
            <a:spLocks/>
          </p:cNvSpPr>
          <p:nvPr/>
        </p:nvSpPr>
        <p:spPr>
          <a:xfrm>
            <a:off x="3352800" y="82951"/>
            <a:ext cx="5428632"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err="1" smtClean="0">
                <a:solidFill>
                  <a:srgbClr val="FF0000"/>
                </a:solidFill>
                <a:latin typeface="+mn-lt"/>
              </a:rPr>
              <a:t>MÔ</a:t>
            </a:r>
            <a:r>
              <a:rPr lang="en-US" sz="1600" b="1" dirty="0" smtClean="0">
                <a:solidFill>
                  <a:srgbClr val="FF0000"/>
                </a:solidFill>
                <a:latin typeface="+mn-lt"/>
              </a:rPr>
              <a:t> </a:t>
            </a:r>
            <a:r>
              <a:rPr lang="en-US" sz="1600" b="1" dirty="0" err="1" smtClean="0">
                <a:solidFill>
                  <a:srgbClr val="FF0000"/>
                </a:solidFill>
                <a:latin typeface="+mn-lt"/>
              </a:rPr>
              <a:t>HÌNH</a:t>
            </a:r>
            <a:r>
              <a:rPr lang="en-US" sz="1600" b="1" dirty="0" smtClean="0">
                <a:solidFill>
                  <a:srgbClr val="FF0000"/>
                </a:solidFill>
                <a:latin typeface="+mn-lt"/>
              </a:rPr>
              <a:t> </a:t>
            </a:r>
            <a:r>
              <a:rPr lang="en-US" sz="1600" b="1" dirty="0" err="1" smtClean="0">
                <a:solidFill>
                  <a:srgbClr val="FF0000"/>
                </a:solidFill>
                <a:latin typeface="+mn-lt"/>
              </a:rPr>
              <a:t>CHUYỂN</a:t>
            </a:r>
            <a:r>
              <a:rPr lang="en-US" sz="1600" b="1" dirty="0" smtClean="0">
                <a:solidFill>
                  <a:srgbClr val="FF0000"/>
                </a:solidFill>
                <a:latin typeface="+mn-lt"/>
              </a:rPr>
              <a:t> </a:t>
            </a:r>
            <a:r>
              <a:rPr lang="en-US" sz="1600" b="1" dirty="0" err="1" smtClean="0">
                <a:solidFill>
                  <a:srgbClr val="FF0000"/>
                </a:solidFill>
                <a:latin typeface="+mn-lt"/>
              </a:rPr>
              <a:t>ĐỔI</a:t>
            </a:r>
            <a:r>
              <a:rPr lang="en-US" sz="1600" b="1" dirty="0" smtClean="0">
                <a:solidFill>
                  <a:srgbClr val="FF0000"/>
                </a:solidFill>
                <a:latin typeface="+mn-lt"/>
              </a:rPr>
              <a:t> </a:t>
            </a:r>
            <a:r>
              <a:rPr lang="en-US" sz="1600" b="1" dirty="0" err="1" smtClean="0">
                <a:solidFill>
                  <a:srgbClr val="FF0000"/>
                </a:solidFill>
                <a:latin typeface="+mn-lt"/>
              </a:rPr>
              <a:t>SỐ</a:t>
            </a:r>
            <a:r>
              <a:rPr lang="en-US" sz="1600" b="1" dirty="0" smtClean="0">
                <a:solidFill>
                  <a:srgbClr val="FF0000"/>
                </a:solidFill>
                <a:latin typeface="+mn-lt"/>
              </a:rPr>
              <a:t> </a:t>
            </a:r>
            <a:r>
              <a:rPr lang="en-US" sz="1600" b="1" dirty="0" err="1" smtClean="0">
                <a:solidFill>
                  <a:srgbClr val="FF0000"/>
                </a:solidFill>
                <a:latin typeface="+mn-lt"/>
              </a:rPr>
              <a:t>CẤP</a:t>
            </a:r>
            <a:r>
              <a:rPr lang="en-US" sz="1600" b="1" dirty="0" smtClean="0">
                <a:solidFill>
                  <a:srgbClr val="FF0000"/>
                </a:solidFill>
                <a:latin typeface="+mn-lt"/>
              </a:rPr>
              <a:t> </a:t>
            </a:r>
            <a:r>
              <a:rPr lang="en-US" sz="1600" b="1" dirty="0" err="1" smtClean="0">
                <a:solidFill>
                  <a:srgbClr val="FF0000"/>
                </a:solidFill>
                <a:latin typeface="+mn-lt"/>
              </a:rPr>
              <a:t>TỈNH</a:t>
            </a:r>
            <a:r>
              <a:rPr lang="en-US" sz="1600" b="1" dirty="0" smtClean="0">
                <a:solidFill>
                  <a:srgbClr val="FF0000"/>
                </a:solidFill>
                <a:latin typeface="+mn-lt"/>
              </a:rPr>
              <a:t> </a:t>
            </a:r>
            <a:r>
              <a:rPr lang="en-US" sz="1600" b="1" dirty="0" err="1" smtClean="0">
                <a:solidFill>
                  <a:srgbClr val="FF0000"/>
                </a:solidFill>
                <a:latin typeface="+mn-lt"/>
              </a:rPr>
              <a:t>TẠI</a:t>
            </a:r>
            <a:r>
              <a:rPr lang="en-US" sz="1600" b="1" dirty="0" smtClean="0">
                <a:solidFill>
                  <a:srgbClr val="FF0000"/>
                </a:solidFill>
                <a:latin typeface="+mn-lt"/>
              </a:rPr>
              <a:t> </a:t>
            </a:r>
            <a:r>
              <a:rPr lang="en-US" sz="1600" b="1" dirty="0" err="1" smtClean="0">
                <a:solidFill>
                  <a:srgbClr val="FF0000"/>
                </a:solidFill>
                <a:latin typeface="+mn-lt"/>
              </a:rPr>
              <a:t>LẠNG</a:t>
            </a:r>
            <a:r>
              <a:rPr lang="en-US" sz="1600" b="1" dirty="0" smtClean="0">
                <a:solidFill>
                  <a:srgbClr val="FF0000"/>
                </a:solidFill>
                <a:latin typeface="+mn-lt"/>
              </a:rPr>
              <a:t> </a:t>
            </a:r>
            <a:r>
              <a:rPr lang="en-US" sz="1600" b="1" dirty="0">
                <a:solidFill>
                  <a:srgbClr val="FF0000"/>
                </a:solidFill>
                <a:latin typeface="+mn-lt"/>
              </a:rPr>
              <a:t>SƠN</a:t>
            </a:r>
            <a:endParaRPr lang="en-US" sz="1600" dirty="0">
              <a:latin typeface="+mn-lt"/>
            </a:endParaRPr>
          </a:p>
        </p:txBody>
      </p:sp>
    </p:spTree>
    <p:extLst>
      <p:ext uri="{BB962C8B-B14F-4D97-AF65-F5344CB8AC3E}">
        <p14:creationId xmlns:p14="http://schemas.microsoft.com/office/powerpoint/2010/main" val="465747669"/>
      </p:ext>
    </p:extLst>
  </p:cSld>
  <p:clrMapOvr>
    <a:masterClrMapping/>
  </p:clrMapOvr>
  <mc:AlternateContent xmlns:mc="http://schemas.openxmlformats.org/markup-compatibility/2006">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anim calcmode="lin" valueType="num">
                                      <p:cBhvr>
                                        <p:cTn id="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500"/>
                                        <p:tgtEl>
                                          <p:spTgt spid="2">
                                            <p:txEl>
                                              <p:pRg st="2" end="2"/>
                                            </p:txEl>
                                          </p:spTgt>
                                        </p:tgtEl>
                                      </p:cBhvr>
                                    </p:animEffect>
                                    <p:anim calcmode="lin" valueType="num">
                                      <p:cBhvr>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500"/>
                                        <p:tgtEl>
                                          <p:spTgt spid="7">
                                            <p:txEl>
                                              <p:pRg st="1" end="1"/>
                                            </p:txEl>
                                          </p:spTgt>
                                        </p:tgtEl>
                                      </p:cBhvr>
                                    </p:animEffect>
                                    <p:anim calcmode="lin" valueType="num">
                                      <p:cBhvr>
                                        <p:cTn id="2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p>
            <a:fld id="{CBA825CB-EF7D-4031-BEF7-F2591C623717}" type="slidenum">
              <a:rPr lang="en-US" altLang="en-US" smtClean="0"/>
              <a:pPr/>
              <a:t>21</a:t>
            </a:fld>
            <a:endParaRPr lang="en-US" altLang="en-US"/>
          </a:p>
        </p:txBody>
      </p:sp>
      <p:sp>
        <p:nvSpPr>
          <p:cNvPr id="9" name="Rectangle 8"/>
          <p:cNvSpPr/>
          <p:nvPr/>
        </p:nvSpPr>
        <p:spPr>
          <a:xfrm>
            <a:off x="2438400" y="1672168"/>
            <a:ext cx="4074767" cy="646331"/>
          </a:xfrm>
          <a:prstGeom prst="rect">
            <a:avLst/>
          </a:prstGeom>
        </p:spPr>
        <p:txBody>
          <a:bodyPr wrap="square">
            <a:spAutoFit/>
          </a:bodyPr>
          <a:lstStyle/>
          <a:p>
            <a:pPr algn="ctr"/>
            <a:r>
              <a:rPr lang="en-US" altLang="ko-KR" sz="3600" b="1" dirty="0" err="1">
                <a:solidFill>
                  <a:srgbClr val="002060"/>
                </a:solidFill>
                <a:cs typeface="Arial" pitchFamily="34" charset="0"/>
              </a:rPr>
              <a:t>Trân</a:t>
            </a:r>
            <a:r>
              <a:rPr lang="en-US" altLang="ko-KR" sz="3600" b="1" dirty="0">
                <a:solidFill>
                  <a:srgbClr val="002060"/>
                </a:solidFill>
                <a:cs typeface="Arial" pitchFamily="34" charset="0"/>
              </a:rPr>
              <a:t> </a:t>
            </a:r>
            <a:r>
              <a:rPr lang="en-US" altLang="ko-KR" sz="3600" b="1" dirty="0" err="1">
                <a:solidFill>
                  <a:srgbClr val="002060"/>
                </a:solidFill>
                <a:cs typeface="Arial" pitchFamily="34" charset="0"/>
              </a:rPr>
              <a:t>trọng</a:t>
            </a:r>
            <a:r>
              <a:rPr lang="en-US" altLang="ko-KR" sz="3600" b="1" dirty="0">
                <a:solidFill>
                  <a:srgbClr val="002060"/>
                </a:solidFill>
                <a:cs typeface="Arial" pitchFamily="34" charset="0"/>
              </a:rPr>
              <a:t> </a:t>
            </a:r>
            <a:r>
              <a:rPr lang="en-US" altLang="ko-KR" sz="3600" b="1" dirty="0" err="1">
                <a:solidFill>
                  <a:srgbClr val="002060"/>
                </a:solidFill>
                <a:cs typeface="Arial" pitchFamily="34" charset="0"/>
              </a:rPr>
              <a:t>cảm</a:t>
            </a:r>
            <a:r>
              <a:rPr lang="en-US" altLang="ko-KR" sz="3600" b="1" dirty="0">
                <a:solidFill>
                  <a:srgbClr val="002060"/>
                </a:solidFill>
                <a:cs typeface="Arial" pitchFamily="34" charset="0"/>
              </a:rPr>
              <a:t> </a:t>
            </a:r>
            <a:r>
              <a:rPr lang="en-US" altLang="ko-KR" sz="3600" b="1" dirty="0" err="1">
                <a:solidFill>
                  <a:srgbClr val="002060"/>
                </a:solidFill>
                <a:cs typeface="Arial" pitchFamily="34" charset="0"/>
              </a:rPr>
              <a:t>ơn</a:t>
            </a:r>
            <a:r>
              <a:rPr lang="en-US" altLang="ko-KR" sz="3600" b="1" dirty="0">
                <a:solidFill>
                  <a:srgbClr val="002060"/>
                </a:solidFill>
                <a:cs typeface="Arial" pitchFamily="34" charset="0"/>
              </a:rPr>
              <a:t>!</a:t>
            </a:r>
          </a:p>
        </p:txBody>
      </p:sp>
      <p:pic>
        <p:nvPicPr>
          <p:cNvPr id="5" name="Picture 2" descr="C:\Users\phuong\Desktop\Anh Lang Son\lang-son-bao-ton-phat-trien-gia-tri-cay-dao-41-.54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2514600"/>
            <a:ext cx="5486400" cy="3671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phuong\Desktop\Anh Lang Son\Logo_Lang_S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219991"/>
            <a:ext cx="796405" cy="79640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4"/>
          <p:cNvSpPr txBox="1">
            <a:spLocks/>
          </p:cNvSpPr>
          <p:nvPr/>
        </p:nvSpPr>
        <p:spPr>
          <a:xfrm>
            <a:off x="3331029" y="189354"/>
            <a:ext cx="5428632"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err="1" smtClean="0">
                <a:solidFill>
                  <a:srgbClr val="FF0000"/>
                </a:solidFill>
                <a:latin typeface="+mn-lt"/>
              </a:rPr>
              <a:t>MÔ</a:t>
            </a:r>
            <a:r>
              <a:rPr lang="en-US" sz="1600" b="1" dirty="0" smtClean="0">
                <a:solidFill>
                  <a:srgbClr val="FF0000"/>
                </a:solidFill>
                <a:latin typeface="+mn-lt"/>
              </a:rPr>
              <a:t> </a:t>
            </a:r>
            <a:r>
              <a:rPr lang="en-US" sz="1600" b="1" dirty="0" err="1" smtClean="0">
                <a:solidFill>
                  <a:srgbClr val="FF0000"/>
                </a:solidFill>
                <a:latin typeface="+mn-lt"/>
              </a:rPr>
              <a:t>HÌNH</a:t>
            </a:r>
            <a:r>
              <a:rPr lang="en-US" sz="1600" b="1" dirty="0" smtClean="0">
                <a:solidFill>
                  <a:srgbClr val="FF0000"/>
                </a:solidFill>
                <a:latin typeface="+mn-lt"/>
              </a:rPr>
              <a:t> </a:t>
            </a:r>
            <a:r>
              <a:rPr lang="en-US" sz="1600" b="1" dirty="0" err="1" smtClean="0">
                <a:solidFill>
                  <a:srgbClr val="FF0000"/>
                </a:solidFill>
                <a:latin typeface="+mn-lt"/>
              </a:rPr>
              <a:t>CHUYỂN</a:t>
            </a:r>
            <a:r>
              <a:rPr lang="en-US" sz="1600" b="1" dirty="0" smtClean="0">
                <a:solidFill>
                  <a:srgbClr val="FF0000"/>
                </a:solidFill>
                <a:latin typeface="+mn-lt"/>
              </a:rPr>
              <a:t> </a:t>
            </a:r>
            <a:r>
              <a:rPr lang="en-US" sz="1600" b="1" dirty="0" err="1" smtClean="0">
                <a:solidFill>
                  <a:srgbClr val="FF0000"/>
                </a:solidFill>
                <a:latin typeface="+mn-lt"/>
              </a:rPr>
              <a:t>ĐỔI</a:t>
            </a:r>
            <a:r>
              <a:rPr lang="en-US" sz="1600" b="1" dirty="0" smtClean="0">
                <a:solidFill>
                  <a:srgbClr val="FF0000"/>
                </a:solidFill>
                <a:latin typeface="+mn-lt"/>
              </a:rPr>
              <a:t> </a:t>
            </a:r>
            <a:r>
              <a:rPr lang="en-US" sz="1600" b="1" dirty="0" err="1" smtClean="0">
                <a:solidFill>
                  <a:srgbClr val="FF0000"/>
                </a:solidFill>
                <a:latin typeface="+mn-lt"/>
              </a:rPr>
              <a:t>SỐ</a:t>
            </a:r>
            <a:r>
              <a:rPr lang="en-US" sz="1600" b="1" dirty="0" smtClean="0">
                <a:solidFill>
                  <a:srgbClr val="FF0000"/>
                </a:solidFill>
                <a:latin typeface="+mn-lt"/>
              </a:rPr>
              <a:t> </a:t>
            </a:r>
            <a:r>
              <a:rPr lang="en-US" sz="1600" b="1" dirty="0" err="1" smtClean="0">
                <a:solidFill>
                  <a:srgbClr val="FF0000"/>
                </a:solidFill>
                <a:latin typeface="+mn-lt"/>
              </a:rPr>
              <a:t>CẤP</a:t>
            </a:r>
            <a:r>
              <a:rPr lang="en-US" sz="1600" b="1" dirty="0" smtClean="0">
                <a:solidFill>
                  <a:srgbClr val="FF0000"/>
                </a:solidFill>
                <a:latin typeface="+mn-lt"/>
              </a:rPr>
              <a:t> </a:t>
            </a:r>
            <a:r>
              <a:rPr lang="en-US" sz="1600" b="1" dirty="0" err="1" smtClean="0">
                <a:solidFill>
                  <a:srgbClr val="FF0000"/>
                </a:solidFill>
                <a:latin typeface="+mn-lt"/>
              </a:rPr>
              <a:t>TỈNH</a:t>
            </a:r>
            <a:r>
              <a:rPr lang="en-US" sz="1600" b="1" dirty="0" smtClean="0">
                <a:solidFill>
                  <a:srgbClr val="FF0000"/>
                </a:solidFill>
                <a:latin typeface="+mn-lt"/>
              </a:rPr>
              <a:t> </a:t>
            </a:r>
            <a:r>
              <a:rPr lang="en-US" sz="1600" b="1" dirty="0" err="1" smtClean="0">
                <a:solidFill>
                  <a:srgbClr val="FF0000"/>
                </a:solidFill>
                <a:latin typeface="+mn-lt"/>
              </a:rPr>
              <a:t>TẠI</a:t>
            </a:r>
            <a:r>
              <a:rPr lang="en-US" sz="1600" b="1" dirty="0" smtClean="0">
                <a:solidFill>
                  <a:srgbClr val="FF0000"/>
                </a:solidFill>
                <a:latin typeface="+mn-lt"/>
              </a:rPr>
              <a:t> </a:t>
            </a:r>
            <a:r>
              <a:rPr lang="en-US" sz="1600" b="1" dirty="0" err="1" smtClean="0">
                <a:solidFill>
                  <a:srgbClr val="FF0000"/>
                </a:solidFill>
                <a:latin typeface="+mn-lt"/>
              </a:rPr>
              <a:t>LẠNG</a:t>
            </a:r>
            <a:r>
              <a:rPr lang="en-US" sz="1600" b="1" dirty="0" smtClean="0">
                <a:solidFill>
                  <a:srgbClr val="FF0000"/>
                </a:solidFill>
                <a:latin typeface="+mn-lt"/>
              </a:rPr>
              <a:t> </a:t>
            </a:r>
            <a:r>
              <a:rPr lang="en-US" sz="1600" b="1" dirty="0">
                <a:solidFill>
                  <a:srgbClr val="FF0000"/>
                </a:solidFill>
                <a:latin typeface="+mn-lt"/>
              </a:rPr>
              <a:t>SƠN</a:t>
            </a:r>
            <a:endParaRPr lang="en-US" sz="1600" dirty="0">
              <a:latin typeface="+mn-lt"/>
            </a:endParaRPr>
          </a:p>
        </p:txBody>
      </p:sp>
    </p:spTree>
    <p:extLst>
      <p:ext uri="{BB962C8B-B14F-4D97-AF65-F5344CB8AC3E}">
        <p14:creationId xmlns:p14="http://schemas.microsoft.com/office/powerpoint/2010/main" val="744508404"/>
      </p:ext>
    </p:extLst>
  </p:cSld>
  <p:clrMapOvr>
    <a:masterClrMapping/>
  </p:clrMapOvr>
  <mc:AlternateContent xmlns:mc="http://schemas.openxmlformats.org/markup-compatibility/2006">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phuong\Desktop\Anh Lang Son\Logo_Lang_S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8567" y="211755"/>
            <a:ext cx="857087" cy="8570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phuong\Desktop\Anh Lang Son\Ky-Cung-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244" y="1434548"/>
            <a:ext cx="6328822" cy="4114800"/>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203;p17"/>
          <p:cNvSpPr txBox="1">
            <a:spLocks/>
          </p:cNvSpPr>
          <p:nvPr/>
        </p:nvSpPr>
        <p:spPr>
          <a:xfrm>
            <a:off x="6705600" y="1066801"/>
            <a:ext cx="5181600" cy="54864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just">
              <a:spcBef>
                <a:spcPts val="0"/>
              </a:spcBef>
              <a:buSzPts val="2000"/>
              <a:buNone/>
            </a:pPr>
            <a:r>
              <a:rPr lang="en-US" sz="1600" b="1" dirty="0" err="1"/>
              <a:t>Lạng</a:t>
            </a:r>
            <a:r>
              <a:rPr lang="en-US" sz="1600" b="1" dirty="0"/>
              <a:t> </a:t>
            </a:r>
            <a:r>
              <a:rPr lang="en-US" sz="1600" b="1" dirty="0" err="1"/>
              <a:t>Sơn</a:t>
            </a:r>
            <a:r>
              <a:rPr lang="en-US" sz="1600" b="1" dirty="0"/>
              <a:t> </a:t>
            </a:r>
            <a:r>
              <a:rPr lang="en-US" sz="1600" b="1" dirty="0" err="1"/>
              <a:t>là</a:t>
            </a:r>
            <a:r>
              <a:rPr lang="en-US" sz="1600" b="1" dirty="0"/>
              <a:t> </a:t>
            </a:r>
            <a:r>
              <a:rPr lang="en-US" sz="1600" b="1" dirty="0" err="1"/>
              <a:t>một</a:t>
            </a:r>
            <a:r>
              <a:rPr lang="en-US" sz="1600" b="1" dirty="0"/>
              <a:t> </a:t>
            </a:r>
            <a:r>
              <a:rPr lang="en-US" sz="1600" b="1" dirty="0" err="1"/>
              <a:t>tỉnh</a:t>
            </a:r>
            <a:r>
              <a:rPr lang="en-US" sz="1600" b="1" dirty="0"/>
              <a:t> </a:t>
            </a:r>
            <a:r>
              <a:rPr lang="en-US" sz="1600" b="1" dirty="0" err="1"/>
              <a:t>miền</a:t>
            </a:r>
            <a:r>
              <a:rPr lang="en-US" sz="1600" b="1" dirty="0"/>
              <a:t> </a:t>
            </a:r>
            <a:r>
              <a:rPr lang="en-US" sz="1600" b="1" dirty="0" err="1"/>
              <a:t>núi</a:t>
            </a:r>
            <a:r>
              <a:rPr lang="en-US" sz="1600" b="1" dirty="0"/>
              <a:t> </a:t>
            </a:r>
            <a:r>
              <a:rPr lang="en-US" sz="1600" b="1" dirty="0" err="1"/>
              <a:t>biên</a:t>
            </a:r>
            <a:r>
              <a:rPr lang="en-US" sz="1600" b="1" dirty="0"/>
              <a:t> </a:t>
            </a:r>
            <a:r>
              <a:rPr lang="en-US" sz="1600" b="1" dirty="0" err="1"/>
              <a:t>giới</a:t>
            </a:r>
            <a:r>
              <a:rPr lang="en-US" sz="1600" b="1" dirty="0"/>
              <a:t>, </a:t>
            </a:r>
            <a:r>
              <a:rPr lang="en-US" sz="1600" b="1" dirty="0" err="1"/>
              <a:t>có</a:t>
            </a:r>
            <a:r>
              <a:rPr lang="en-US" sz="1600" b="1" dirty="0"/>
              <a:t> </a:t>
            </a:r>
            <a:r>
              <a:rPr lang="en-US" sz="1600" b="1" dirty="0" err="1"/>
              <a:t>những</a:t>
            </a:r>
            <a:r>
              <a:rPr lang="en-US" sz="1600" b="1" dirty="0"/>
              <a:t> </a:t>
            </a:r>
            <a:r>
              <a:rPr lang="en-US" sz="1600" b="1" dirty="0" err="1"/>
              <a:t>điều</a:t>
            </a:r>
            <a:r>
              <a:rPr lang="en-US" sz="1600" b="1" dirty="0"/>
              <a:t> </a:t>
            </a:r>
            <a:r>
              <a:rPr lang="en-US" sz="1600" b="1" dirty="0" err="1"/>
              <a:t>kiện</a:t>
            </a:r>
            <a:r>
              <a:rPr lang="en-US" sz="1600" b="1" dirty="0"/>
              <a:t> </a:t>
            </a:r>
            <a:r>
              <a:rPr lang="en-US" sz="1600" b="1" dirty="0" err="1"/>
              <a:t>thuận</a:t>
            </a:r>
            <a:r>
              <a:rPr lang="en-US" sz="1600" b="1" dirty="0"/>
              <a:t> </a:t>
            </a:r>
            <a:r>
              <a:rPr lang="en-US" sz="1600" b="1" dirty="0" err="1"/>
              <a:t>lợi</a:t>
            </a:r>
            <a:r>
              <a:rPr lang="en-US" sz="1600" b="1" dirty="0"/>
              <a:t> </a:t>
            </a:r>
            <a:r>
              <a:rPr lang="en-US" sz="1600" b="1" dirty="0" err="1"/>
              <a:t>nhưng</a:t>
            </a:r>
            <a:r>
              <a:rPr lang="en-US" sz="1600" b="1" dirty="0"/>
              <a:t> </a:t>
            </a:r>
            <a:r>
              <a:rPr lang="en-US" sz="1600" b="1" dirty="0" err="1"/>
              <a:t>còn</a:t>
            </a:r>
            <a:r>
              <a:rPr lang="en-US" sz="1600" b="1" dirty="0"/>
              <a:t> </a:t>
            </a:r>
            <a:r>
              <a:rPr lang="en-US" sz="1600" b="1" dirty="0" err="1"/>
              <a:t>rất</a:t>
            </a:r>
            <a:r>
              <a:rPr lang="en-US" sz="1600" b="1" dirty="0"/>
              <a:t> </a:t>
            </a:r>
            <a:r>
              <a:rPr lang="en-US" sz="1600" b="1" dirty="0" err="1"/>
              <a:t>nhiều</a:t>
            </a:r>
            <a:r>
              <a:rPr lang="en-US" sz="1600" b="1" dirty="0"/>
              <a:t> </a:t>
            </a:r>
            <a:r>
              <a:rPr lang="en-US" sz="1600" b="1" dirty="0" err="1"/>
              <a:t>khó</a:t>
            </a:r>
            <a:r>
              <a:rPr lang="en-US" sz="1600" b="1" dirty="0"/>
              <a:t> </a:t>
            </a:r>
            <a:r>
              <a:rPr lang="en-US" sz="1600" b="1" dirty="0" err="1"/>
              <a:t>khăn</a:t>
            </a:r>
            <a:r>
              <a:rPr lang="en-US" sz="1600" b="1" dirty="0"/>
              <a:t>, </a:t>
            </a:r>
            <a:r>
              <a:rPr lang="en-US" sz="1600" b="1" dirty="0" err="1"/>
              <a:t>thách</a:t>
            </a:r>
            <a:r>
              <a:rPr lang="en-US" sz="1600" b="1" dirty="0"/>
              <a:t> </a:t>
            </a:r>
            <a:r>
              <a:rPr lang="en-US" sz="1600" b="1" dirty="0" err="1"/>
              <a:t>thức</a:t>
            </a:r>
            <a:endParaRPr lang="en-US" sz="1600" b="1" dirty="0"/>
          </a:p>
          <a:p>
            <a:pPr marL="101600" indent="0" algn="just">
              <a:spcBef>
                <a:spcPts val="0"/>
              </a:spcBef>
              <a:buSzPts val="2000"/>
              <a:buNone/>
            </a:pPr>
            <a:endParaRPr lang="en-US" sz="1400" b="1" dirty="0"/>
          </a:p>
          <a:p>
            <a:pPr marL="457200" indent="-355600" algn="just">
              <a:spcBef>
                <a:spcPts val="0"/>
              </a:spcBef>
              <a:buSzPts val="2000"/>
              <a:buFont typeface="Arial" pitchFamily="34" charset="0"/>
              <a:buChar char="»"/>
            </a:pPr>
            <a:r>
              <a:rPr lang="en-US" sz="1400" b="1" dirty="0"/>
              <a:t>Đ</a:t>
            </a:r>
            <a:r>
              <a:rPr lang="vi-VN" sz="1400" b="1" dirty="0"/>
              <a:t>ường biên giới tiếp giáp với Quảng Tây (Trung Quốc) dài 231,74 km</a:t>
            </a:r>
            <a:r>
              <a:rPr lang="en-US" sz="1400" b="1" dirty="0"/>
              <a:t>.</a:t>
            </a:r>
          </a:p>
          <a:p>
            <a:pPr marL="457200" indent="-355600" algn="just">
              <a:spcBef>
                <a:spcPts val="0"/>
              </a:spcBef>
              <a:buSzPts val="2000"/>
              <a:buFont typeface="Arial" pitchFamily="34" charset="0"/>
              <a:buChar char="»"/>
            </a:pPr>
            <a:endParaRPr lang="en-US" sz="1400" b="1" dirty="0"/>
          </a:p>
          <a:p>
            <a:pPr marL="457200" indent="-355600" algn="just">
              <a:spcBef>
                <a:spcPts val="0"/>
              </a:spcBef>
              <a:buSzPts val="2000"/>
              <a:buFont typeface="Arial" pitchFamily="34" charset="0"/>
              <a:buChar char="»"/>
            </a:pPr>
            <a:r>
              <a:rPr lang="vi-VN" sz="1400" b="1" dirty="0"/>
              <a:t>02 cửa khẩu quốc tế, 01 cửa khẩu song phương, 09 cửa khẩu phụ</a:t>
            </a:r>
            <a:r>
              <a:rPr lang="en-US" sz="1400" b="1" dirty="0"/>
              <a:t>.</a:t>
            </a:r>
          </a:p>
          <a:p>
            <a:pPr marL="457200" indent="-355600" algn="just">
              <a:spcBef>
                <a:spcPts val="0"/>
              </a:spcBef>
              <a:buSzPts val="2000"/>
              <a:buFont typeface="Arial" pitchFamily="34" charset="0"/>
              <a:buChar char="»"/>
            </a:pPr>
            <a:endParaRPr lang="en-US" sz="1400" b="1" dirty="0"/>
          </a:p>
          <a:p>
            <a:pPr marL="457200" indent="-355600" algn="just">
              <a:spcBef>
                <a:spcPts val="0"/>
              </a:spcBef>
              <a:buSzPts val="2000"/>
              <a:buFont typeface="Arial" pitchFamily="34" charset="0"/>
              <a:buChar char="»"/>
            </a:pPr>
            <a:r>
              <a:rPr lang="en-US" sz="1400" b="1" dirty="0" err="1"/>
              <a:t>Có</a:t>
            </a:r>
            <a:r>
              <a:rPr lang="en-US" sz="1400" b="1" dirty="0"/>
              <a:t> 11 </a:t>
            </a:r>
            <a:r>
              <a:rPr lang="en-US" sz="1400" b="1" dirty="0" err="1"/>
              <a:t>huyện</a:t>
            </a:r>
            <a:r>
              <a:rPr lang="en-US" sz="1400" b="1" dirty="0"/>
              <a:t>, </a:t>
            </a:r>
            <a:r>
              <a:rPr lang="en-US" sz="1400" b="1" dirty="0" err="1"/>
              <a:t>thành</a:t>
            </a:r>
            <a:r>
              <a:rPr lang="en-US" sz="1400" b="1" dirty="0"/>
              <a:t> </a:t>
            </a:r>
            <a:r>
              <a:rPr lang="en-US" sz="1400" b="1" dirty="0" err="1" smtClean="0"/>
              <a:t>phố</a:t>
            </a:r>
            <a:r>
              <a:rPr lang="en-US" sz="1400" b="1" dirty="0" smtClean="0"/>
              <a:t>, </a:t>
            </a:r>
            <a:r>
              <a:rPr lang="en-US" sz="1400" b="1" dirty="0" err="1" smtClean="0"/>
              <a:t>với</a:t>
            </a:r>
            <a:r>
              <a:rPr lang="en-US" sz="1400" b="1" dirty="0" smtClean="0"/>
              <a:t> 200 </a:t>
            </a:r>
            <a:r>
              <a:rPr lang="en-US" sz="1400" b="1" dirty="0" err="1" smtClean="0"/>
              <a:t>xã</a:t>
            </a:r>
            <a:r>
              <a:rPr lang="en-US" sz="1400" b="1" dirty="0" smtClean="0"/>
              <a:t>, </a:t>
            </a:r>
            <a:r>
              <a:rPr lang="en-US" sz="1400" b="1" dirty="0" err="1" smtClean="0"/>
              <a:t>phường</a:t>
            </a:r>
            <a:r>
              <a:rPr lang="en-US" sz="1400" b="1" dirty="0" smtClean="0"/>
              <a:t>, </a:t>
            </a:r>
            <a:r>
              <a:rPr lang="en-US" sz="1400" b="1" dirty="0" err="1" smtClean="0"/>
              <a:t>thị</a:t>
            </a:r>
            <a:r>
              <a:rPr lang="en-US" sz="1400" b="1" dirty="0" smtClean="0"/>
              <a:t> </a:t>
            </a:r>
            <a:r>
              <a:rPr lang="en-US" sz="1400" b="1" dirty="0" err="1" smtClean="0"/>
              <a:t>trấn</a:t>
            </a:r>
            <a:endParaRPr lang="en-US" sz="1400" b="1" dirty="0"/>
          </a:p>
          <a:p>
            <a:pPr marL="101600" indent="0" algn="just">
              <a:spcBef>
                <a:spcPts val="0"/>
              </a:spcBef>
              <a:buSzPts val="2000"/>
              <a:buNone/>
            </a:pPr>
            <a:endParaRPr lang="en-US" sz="1400" b="1" dirty="0"/>
          </a:p>
          <a:p>
            <a:pPr marL="457200" indent="-355600" algn="just">
              <a:spcBef>
                <a:spcPts val="0"/>
              </a:spcBef>
              <a:buSzPts val="2000"/>
              <a:buFont typeface="Arial" pitchFamily="34" charset="0"/>
              <a:buChar char="»"/>
            </a:pPr>
            <a:r>
              <a:rPr lang="en-US" sz="1400" b="1" dirty="0" err="1"/>
              <a:t>Diện</a:t>
            </a:r>
            <a:r>
              <a:rPr lang="en-US" sz="1400" b="1" dirty="0"/>
              <a:t> </a:t>
            </a:r>
            <a:r>
              <a:rPr lang="en-US" sz="1400" b="1" dirty="0" err="1"/>
              <a:t>tích</a:t>
            </a:r>
            <a:r>
              <a:rPr lang="en-US" sz="1400" b="1" dirty="0"/>
              <a:t> </a:t>
            </a:r>
            <a:r>
              <a:rPr lang="en-US" sz="1400" b="1" dirty="0" err="1"/>
              <a:t>tự</a:t>
            </a:r>
            <a:r>
              <a:rPr lang="en-US" sz="1400" b="1" dirty="0"/>
              <a:t> </a:t>
            </a:r>
            <a:r>
              <a:rPr lang="en-US" sz="1400" b="1" dirty="0" err="1"/>
              <a:t>nhiên</a:t>
            </a:r>
            <a:r>
              <a:rPr lang="en-US" sz="1400" b="1" dirty="0"/>
              <a:t> 8.310,09 km2.</a:t>
            </a:r>
          </a:p>
          <a:p>
            <a:pPr marL="101600" indent="0" algn="just">
              <a:spcBef>
                <a:spcPts val="0"/>
              </a:spcBef>
              <a:buSzPts val="2000"/>
              <a:buNone/>
            </a:pPr>
            <a:endParaRPr lang="en-US" sz="1400" b="1" dirty="0"/>
          </a:p>
          <a:p>
            <a:pPr marL="457200" indent="-355600" algn="just">
              <a:spcBef>
                <a:spcPts val="0"/>
              </a:spcBef>
              <a:buSzPts val="2000"/>
              <a:buFont typeface="Arial" pitchFamily="34" charset="0"/>
              <a:buChar char="»"/>
            </a:pPr>
            <a:r>
              <a:rPr lang="en-US" sz="1400" b="1" dirty="0" err="1"/>
              <a:t>Dân</a:t>
            </a:r>
            <a:r>
              <a:rPr lang="en-US" sz="1400" b="1" dirty="0"/>
              <a:t> </a:t>
            </a:r>
            <a:r>
              <a:rPr lang="en-US" sz="1400" b="1" dirty="0" err="1"/>
              <a:t>số</a:t>
            </a:r>
            <a:r>
              <a:rPr lang="en-US" sz="1400" b="1" dirty="0"/>
              <a:t> </a:t>
            </a:r>
            <a:r>
              <a:rPr lang="en-US" sz="1400" b="1" dirty="0" err="1"/>
              <a:t>toàn</a:t>
            </a:r>
            <a:r>
              <a:rPr lang="en-US" sz="1400" b="1" dirty="0"/>
              <a:t> </a:t>
            </a:r>
            <a:r>
              <a:rPr lang="en-US" sz="1400" b="1" dirty="0" err="1"/>
              <a:t>tỉnh</a:t>
            </a:r>
            <a:r>
              <a:rPr lang="en-US" sz="1400" b="1" dirty="0"/>
              <a:t> </a:t>
            </a:r>
            <a:r>
              <a:rPr lang="en-US" sz="1400" b="1" dirty="0" err="1"/>
              <a:t>gần</a:t>
            </a:r>
            <a:r>
              <a:rPr lang="en-US" sz="1400" b="1" dirty="0"/>
              <a:t> 800.000 </a:t>
            </a:r>
            <a:r>
              <a:rPr lang="en-US" sz="1400" b="1" dirty="0" err="1"/>
              <a:t>người</a:t>
            </a:r>
            <a:r>
              <a:rPr lang="en-US" sz="1400" b="1" dirty="0"/>
              <a:t>, </a:t>
            </a:r>
            <a:r>
              <a:rPr lang="en-US" sz="1400" b="1" dirty="0" err="1"/>
              <a:t>dân</a:t>
            </a:r>
            <a:r>
              <a:rPr lang="en-US" sz="1400" b="1" dirty="0"/>
              <a:t> </a:t>
            </a:r>
            <a:r>
              <a:rPr lang="en-US" sz="1400" b="1" dirty="0" err="1"/>
              <a:t>tộc</a:t>
            </a:r>
            <a:r>
              <a:rPr lang="en-US" sz="1400" b="1" dirty="0"/>
              <a:t> </a:t>
            </a:r>
            <a:r>
              <a:rPr lang="en-US" sz="1400" b="1" dirty="0" err="1"/>
              <a:t>thiểu</a:t>
            </a:r>
            <a:r>
              <a:rPr lang="en-US" sz="1400" b="1" dirty="0"/>
              <a:t> </a:t>
            </a:r>
            <a:r>
              <a:rPr lang="en-US" sz="1400" b="1" dirty="0" err="1"/>
              <a:t>số</a:t>
            </a:r>
            <a:r>
              <a:rPr lang="en-US" sz="1400" b="1" dirty="0"/>
              <a:t> </a:t>
            </a:r>
            <a:r>
              <a:rPr lang="en-US" sz="1400" b="1" dirty="0" err="1"/>
              <a:t>chiếm</a:t>
            </a:r>
            <a:r>
              <a:rPr lang="en-US" sz="1400" b="1" dirty="0"/>
              <a:t> 84%, </a:t>
            </a:r>
            <a:r>
              <a:rPr lang="en-US" sz="1400" b="1" dirty="0" err="1"/>
              <a:t>mật</a:t>
            </a:r>
            <a:r>
              <a:rPr lang="en-US" sz="1400" b="1" dirty="0"/>
              <a:t> </a:t>
            </a:r>
            <a:r>
              <a:rPr lang="en-US" sz="1400" b="1" dirty="0" err="1"/>
              <a:t>độ</a:t>
            </a:r>
            <a:r>
              <a:rPr lang="en-US" sz="1400" b="1" dirty="0"/>
              <a:t> </a:t>
            </a:r>
            <a:r>
              <a:rPr lang="nl-NL" sz="1400" b="1" dirty="0"/>
              <a:t>94,9 người/km</a:t>
            </a:r>
            <a:r>
              <a:rPr lang="nl-NL" sz="1400" b="1" baseline="30000" dirty="0"/>
              <a:t>2 </a:t>
            </a:r>
          </a:p>
          <a:p>
            <a:pPr marL="101600" indent="0" algn="just">
              <a:spcBef>
                <a:spcPts val="0"/>
              </a:spcBef>
              <a:buSzPts val="2000"/>
              <a:buNone/>
            </a:pPr>
            <a:endParaRPr lang="en-US" sz="1400" b="1" dirty="0"/>
          </a:p>
          <a:p>
            <a:pPr marL="457200" indent="-355600" algn="just">
              <a:spcBef>
                <a:spcPts val="0"/>
              </a:spcBef>
              <a:buSzPts val="2000"/>
              <a:buFont typeface="Arial" pitchFamily="34" charset="0"/>
              <a:buChar char="»"/>
            </a:pPr>
            <a:r>
              <a:rPr lang="nl-NL" sz="1400" b="1" dirty="0"/>
              <a:t>Thu nhập bình quân đầu người đạt 46,5 triệu, bằng 43% mức bình quân của cả nước</a:t>
            </a:r>
          </a:p>
          <a:p>
            <a:pPr marL="457200" indent="-355600" algn="just">
              <a:spcBef>
                <a:spcPts val="0"/>
              </a:spcBef>
              <a:buSzPts val="2000"/>
              <a:buFont typeface="Arial" pitchFamily="34" charset="0"/>
              <a:buChar char="»"/>
            </a:pPr>
            <a:endParaRPr lang="nl-NL" sz="1400" b="1" dirty="0"/>
          </a:p>
          <a:p>
            <a:pPr marL="457200" indent="-355600" algn="just">
              <a:spcBef>
                <a:spcPts val="0"/>
              </a:spcBef>
              <a:buSzPts val="2000"/>
              <a:buFont typeface="Arial" pitchFamily="34" charset="0"/>
              <a:buChar char="»"/>
            </a:pPr>
            <a:r>
              <a:rPr lang="nl-NL" sz="1400" b="1" dirty="0"/>
              <a:t>Năng suất lao động còn thấp, n</a:t>
            </a:r>
            <a:r>
              <a:rPr lang="nb-NO" sz="1400" b="1" dirty="0"/>
              <a:t>ông lâm nghiệp vẫn chiếm tỷ trọng cao trong cơ cấu kinh tế của tỉnh, </a:t>
            </a:r>
            <a:r>
              <a:rPr lang="af-ZA" sz="1400" b="1" dirty="0"/>
              <a:t>trình độ sản xuất, canh tác còn hạn chế, trình độ nhận thức chưa đồng đều</a:t>
            </a:r>
            <a:endParaRPr lang="nl-NL" sz="1400" b="1" baseline="30000" dirty="0"/>
          </a:p>
        </p:txBody>
      </p:sp>
      <p:sp>
        <p:nvSpPr>
          <p:cNvPr id="8" name="Title 4"/>
          <p:cNvSpPr txBox="1">
            <a:spLocks/>
          </p:cNvSpPr>
          <p:nvPr/>
        </p:nvSpPr>
        <p:spPr>
          <a:xfrm>
            <a:off x="3833453" y="211755"/>
            <a:ext cx="5428632"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err="1" smtClean="0">
                <a:solidFill>
                  <a:srgbClr val="FF0000"/>
                </a:solidFill>
                <a:latin typeface="+mn-lt"/>
              </a:rPr>
              <a:t>MÔ</a:t>
            </a:r>
            <a:r>
              <a:rPr lang="en-US" sz="1600" b="1" dirty="0" smtClean="0">
                <a:solidFill>
                  <a:srgbClr val="FF0000"/>
                </a:solidFill>
                <a:latin typeface="+mn-lt"/>
              </a:rPr>
              <a:t> </a:t>
            </a:r>
            <a:r>
              <a:rPr lang="en-US" sz="1600" b="1" dirty="0" err="1" smtClean="0">
                <a:solidFill>
                  <a:srgbClr val="FF0000"/>
                </a:solidFill>
                <a:latin typeface="+mn-lt"/>
              </a:rPr>
              <a:t>HÌNH</a:t>
            </a:r>
            <a:r>
              <a:rPr lang="en-US" sz="1600" b="1" dirty="0" smtClean="0">
                <a:solidFill>
                  <a:srgbClr val="FF0000"/>
                </a:solidFill>
                <a:latin typeface="+mn-lt"/>
              </a:rPr>
              <a:t> </a:t>
            </a:r>
            <a:r>
              <a:rPr lang="en-US" sz="1600" b="1" dirty="0" err="1" smtClean="0">
                <a:solidFill>
                  <a:srgbClr val="FF0000"/>
                </a:solidFill>
                <a:latin typeface="+mn-lt"/>
              </a:rPr>
              <a:t>CHUYỂN</a:t>
            </a:r>
            <a:r>
              <a:rPr lang="en-US" sz="1600" b="1" dirty="0" smtClean="0">
                <a:solidFill>
                  <a:srgbClr val="FF0000"/>
                </a:solidFill>
                <a:latin typeface="+mn-lt"/>
              </a:rPr>
              <a:t> </a:t>
            </a:r>
            <a:r>
              <a:rPr lang="en-US" sz="1600" b="1" dirty="0" err="1" smtClean="0">
                <a:solidFill>
                  <a:srgbClr val="FF0000"/>
                </a:solidFill>
                <a:latin typeface="+mn-lt"/>
              </a:rPr>
              <a:t>ĐỔI</a:t>
            </a:r>
            <a:r>
              <a:rPr lang="en-US" sz="1600" b="1" dirty="0" smtClean="0">
                <a:solidFill>
                  <a:srgbClr val="FF0000"/>
                </a:solidFill>
                <a:latin typeface="+mn-lt"/>
              </a:rPr>
              <a:t> </a:t>
            </a:r>
            <a:r>
              <a:rPr lang="en-US" sz="1600" b="1" dirty="0" err="1" smtClean="0">
                <a:solidFill>
                  <a:srgbClr val="FF0000"/>
                </a:solidFill>
                <a:latin typeface="+mn-lt"/>
              </a:rPr>
              <a:t>SỐ</a:t>
            </a:r>
            <a:r>
              <a:rPr lang="en-US" sz="1600" b="1" dirty="0" smtClean="0">
                <a:solidFill>
                  <a:srgbClr val="FF0000"/>
                </a:solidFill>
                <a:latin typeface="+mn-lt"/>
              </a:rPr>
              <a:t> </a:t>
            </a:r>
            <a:r>
              <a:rPr lang="en-US" sz="1600" b="1" dirty="0" err="1" smtClean="0">
                <a:solidFill>
                  <a:srgbClr val="FF0000"/>
                </a:solidFill>
                <a:latin typeface="+mn-lt"/>
              </a:rPr>
              <a:t>CẤP</a:t>
            </a:r>
            <a:r>
              <a:rPr lang="en-US" sz="1600" b="1" dirty="0" smtClean="0">
                <a:solidFill>
                  <a:srgbClr val="FF0000"/>
                </a:solidFill>
                <a:latin typeface="+mn-lt"/>
              </a:rPr>
              <a:t> </a:t>
            </a:r>
            <a:r>
              <a:rPr lang="en-US" sz="1600" b="1" dirty="0" err="1" smtClean="0">
                <a:solidFill>
                  <a:srgbClr val="FF0000"/>
                </a:solidFill>
                <a:latin typeface="+mn-lt"/>
              </a:rPr>
              <a:t>TỈNH</a:t>
            </a:r>
            <a:r>
              <a:rPr lang="en-US" sz="1600" b="1" dirty="0" smtClean="0">
                <a:solidFill>
                  <a:srgbClr val="FF0000"/>
                </a:solidFill>
                <a:latin typeface="+mn-lt"/>
              </a:rPr>
              <a:t> </a:t>
            </a:r>
            <a:r>
              <a:rPr lang="en-US" sz="1600" b="1" dirty="0" err="1" smtClean="0">
                <a:solidFill>
                  <a:srgbClr val="FF0000"/>
                </a:solidFill>
                <a:latin typeface="+mn-lt"/>
              </a:rPr>
              <a:t>TẠI</a:t>
            </a:r>
            <a:r>
              <a:rPr lang="en-US" sz="1600" b="1" dirty="0" smtClean="0">
                <a:solidFill>
                  <a:srgbClr val="FF0000"/>
                </a:solidFill>
                <a:latin typeface="+mn-lt"/>
              </a:rPr>
              <a:t> </a:t>
            </a:r>
            <a:r>
              <a:rPr lang="en-US" sz="1600" b="1" dirty="0" err="1" smtClean="0">
                <a:solidFill>
                  <a:srgbClr val="FF0000"/>
                </a:solidFill>
                <a:latin typeface="+mn-lt"/>
              </a:rPr>
              <a:t>LẠNG</a:t>
            </a:r>
            <a:r>
              <a:rPr lang="en-US" sz="1600" b="1" dirty="0" smtClean="0">
                <a:solidFill>
                  <a:srgbClr val="FF0000"/>
                </a:solidFill>
                <a:latin typeface="+mn-lt"/>
              </a:rPr>
              <a:t> </a:t>
            </a:r>
            <a:r>
              <a:rPr lang="en-US" sz="1600" b="1" dirty="0">
                <a:solidFill>
                  <a:srgbClr val="FF0000"/>
                </a:solidFill>
                <a:latin typeface="+mn-lt"/>
              </a:rPr>
              <a:t>SƠN</a:t>
            </a:r>
            <a:endParaRPr lang="en-US" sz="1600" dirty="0">
              <a:latin typeface="+mn-lt"/>
            </a:endParaRPr>
          </a:p>
        </p:txBody>
      </p:sp>
    </p:spTree>
    <p:extLst>
      <p:ext uri="{BB962C8B-B14F-4D97-AF65-F5344CB8AC3E}">
        <p14:creationId xmlns:p14="http://schemas.microsoft.com/office/powerpoint/2010/main" val="279326958"/>
      </p:ext>
    </p:extLst>
  </p:cSld>
  <p:clrMapOvr>
    <a:masterClrMapping/>
  </p:clrMapOvr>
  <mc:AlternateContent xmlns:mc="http://schemas.openxmlformats.org/markup-compatibility/2006">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phuong\Pictures\Screenshots\Screenshot (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1" y="1147400"/>
            <a:ext cx="7455380" cy="53295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phuong\Desktop\Anh Lang Son\Logo_Lang_S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5880" y="140798"/>
            <a:ext cx="819768" cy="819768"/>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203;p17"/>
          <p:cNvSpPr txBox="1">
            <a:spLocks/>
          </p:cNvSpPr>
          <p:nvPr/>
        </p:nvSpPr>
        <p:spPr>
          <a:xfrm>
            <a:off x="238540" y="1600200"/>
            <a:ext cx="4267200" cy="3942244"/>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355600" algn="just">
              <a:spcBef>
                <a:spcPts val="0"/>
              </a:spcBef>
              <a:buSzPts val="2000"/>
              <a:buFont typeface="Arial" pitchFamily="34" charset="0"/>
              <a:buChar char="»"/>
            </a:pPr>
            <a:r>
              <a:rPr lang="nl-NL" sz="1600" b="1" dirty="0" smtClean="0">
                <a:solidFill>
                  <a:srgbClr val="002060"/>
                </a:solidFill>
              </a:rPr>
              <a:t>Đối </a:t>
            </a:r>
            <a:r>
              <a:rPr lang="nl-NL" sz="1600" b="1" dirty="0">
                <a:solidFill>
                  <a:srgbClr val="002060"/>
                </a:solidFill>
              </a:rPr>
              <a:t>mặt với nhiều khó khăn, thách thức, xuất phát điểm thấp nên Lạng Sơn xác định chuyển đổi số là giải pháp đột phá chiến lược để phát triển kinh tế - xã hội bảo đảm quốc phòng an ninh</a:t>
            </a:r>
            <a:r>
              <a:rPr lang="en-US" sz="1600" b="1" dirty="0">
                <a:solidFill>
                  <a:srgbClr val="002060"/>
                </a:solidFill>
              </a:rPr>
              <a:t>. </a:t>
            </a:r>
            <a:r>
              <a:rPr lang="en-US" sz="1600" b="1" dirty="0" err="1">
                <a:solidFill>
                  <a:srgbClr val="002060"/>
                </a:solidFill>
              </a:rPr>
              <a:t>Vì</a:t>
            </a:r>
            <a:r>
              <a:rPr lang="en-US" sz="1600" b="1" dirty="0">
                <a:solidFill>
                  <a:srgbClr val="002060"/>
                </a:solidFill>
              </a:rPr>
              <a:t> </a:t>
            </a:r>
            <a:r>
              <a:rPr lang="en-US" sz="1600" b="1" dirty="0" err="1">
                <a:solidFill>
                  <a:srgbClr val="002060"/>
                </a:solidFill>
              </a:rPr>
              <a:t>vậy</a:t>
            </a:r>
            <a:r>
              <a:rPr lang="en-US" sz="1600" b="1" dirty="0">
                <a:solidFill>
                  <a:srgbClr val="002060"/>
                </a:solidFill>
              </a:rPr>
              <a:t> Ban </a:t>
            </a:r>
            <a:r>
              <a:rPr lang="en-US" sz="1600" b="1" dirty="0" err="1">
                <a:solidFill>
                  <a:srgbClr val="002060"/>
                </a:solidFill>
              </a:rPr>
              <a:t>Thường</a:t>
            </a:r>
            <a:r>
              <a:rPr lang="en-US" sz="1600" b="1" dirty="0">
                <a:solidFill>
                  <a:srgbClr val="002060"/>
                </a:solidFill>
              </a:rPr>
              <a:t> </a:t>
            </a:r>
            <a:r>
              <a:rPr lang="en-US" sz="1600" b="1" dirty="0" err="1">
                <a:solidFill>
                  <a:srgbClr val="002060"/>
                </a:solidFill>
              </a:rPr>
              <a:t>vụ</a:t>
            </a:r>
            <a:r>
              <a:rPr lang="en-US" sz="1600" b="1" dirty="0">
                <a:solidFill>
                  <a:srgbClr val="002060"/>
                </a:solidFill>
              </a:rPr>
              <a:t> </a:t>
            </a:r>
            <a:r>
              <a:rPr lang="en-US" sz="1600" b="1" dirty="0" err="1">
                <a:solidFill>
                  <a:srgbClr val="002060"/>
                </a:solidFill>
              </a:rPr>
              <a:t>Tỉnh</a:t>
            </a:r>
            <a:r>
              <a:rPr lang="en-US" sz="1600" b="1" dirty="0">
                <a:solidFill>
                  <a:srgbClr val="002060"/>
                </a:solidFill>
              </a:rPr>
              <a:t> </a:t>
            </a:r>
            <a:r>
              <a:rPr lang="en-US" sz="1600" b="1" dirty="0" err="1">
                <a:solidFill>
                  <a:srgbClr val="002060"/>
                </a:solidFill>
              </a:rPr>
              <a:t>ủy</a:t>
            </a:r>
            <a:r>
              <a:rPr lang="en-US" sz="1600" b="1" dirty="0">
                <a:solidFill>
                  <a:srgbClr val="002060"/>
                </a:solidFill>
              </a:rPr>
              <a:t> </a:t>
            </a:r>
            <a:r>
              <a:rPr lang="en-US" sz="1600" b="1" dirty="0" err="1">
                <a:solidFill>
                  <a:srgbClr val="002060"/>
                </a:solidFill>
              </a:rPr>
              <a:t>đã</a:t>
            </a:r>
            <a:r>
              <a:rPr lang="en-US" sz="1600" b="1" dirty="0">
                <a:solidFill>
                  <a:srgbClr val="002060"/>
                </a:solidFill>
              </a:rPr>
              <a:t> ban </a:t>
            </a:r>
            <a:r>
              <a:rPr lang="en-US" sz="1600" b="1" dirty="0" err="1">
                <a:solidFill>
                  <a:srgbClr val="002060"/>
                </a:solidFill>
              </a:rPr>
              <a:t>hành</a:t>
            </a:r>
            <a:r>
              <a:rPr lang="en-US" sz="1600" b="1" dirty="0">
                <a:solidFill>
                  <a:srgbClr val="002060"/>
                </a:solidFill>
              </a:rPr>
              <a:t> </a:t>
            </a:r>
            <a:r>
              <a:rPr lang="en-US" sz="1600" b="1" dirty="0" err="1">
                <a:solidFill>
                  <a:srgbClr val="002060"/>
                </a:solidFill>
              </a:rPr>
              <a:t>Nghị</a:t>
            </a:r>
            <a:r>
              <a:rPr lang="en-US" sz="1600" b="1" dirty="0">
                <a:solidFill>
                  <a:srgbClr val="002060"/>
                </a:solidFill>
              </a:rPr>
              <a:t> </a:t>
            </a:r>
            <a:r>
              <a:rPr lang="en-US" sz="1600" b="1" dirty="0" err="1">
                <a:solidFill>
                  <a:srgbClr val="002060"/>
                </a:solidFill>
              </a:rPr>
              <a:t>quyết</a:t>
            </a:r>
            <a:r>
              <a:rPr lang="en-US" sz="1600" b="1" dirty="0">
                <a:solidFill>
                  <a:srgbClr val="002060"/>
                </a:solidFill>
              </a:rPr>
              <a:t> </a:t>
            </a:r>
            <a:r>
              <a:rPr lang="nl-NL" sz="1600" b="1" dirty="0">
                <a:solidFill>
                  <a:srgbClr val="002060"/>
                </a:solidFill>
              </a:rPr>
              <a:t>số 49-NQ/TU </a:t>
            </a:r>
            <a:r>
              <a:rPr lang="en-US" sz="1600" b="1" dirty="0" err="1">
                <a:solidFill>
                  <a:srgbClr val="002060"/>
                </a:solidFill>
              </a:rPr>
              <a:t>về</a:t>
            </a:r>
            <a:r>
              <a:rPr lang="en-US" sz="1600" b="1" dirty="0">
                <a:solidFill>
                  <a:srgbClr val="002060"/>
                </a:solidFill>
              </a:rPr>
              <a:t> </a:t>
            </a:r>
            <a:r>
              <a:rPr lang="en-US" sz="1600" b="1" dirty="0" err="1">
                <a:solidFill>
                  <a:srgbClr val="002060"/>
                </a:solidFill>
              </a:rPr>
              <a:t>chuyển</a:t>
            </a:r>
            <a:r>
              <a:rPr lang="en-US" sz="1600" b="1" dirty="0">
                <a:solidFill>
                  <a:srgbClr val="002060"/>
                </a:solidFill>
              </a:rPr>
              <a:t> </a:t>
            </a:r>
            <a:r>
              <a:rPr lang="en-US" sz="1600" b="1" dirty="0" err="1">
                <a:solidFill>
                  <a:srgbClr val="002060"/>
                </a:solidFill>
              </a:rPr>
              <a:t>đổi</a:t>
            </a:r>
            <a:r>
              <a:rPr lang="en-US" sz="1600" b="1" dirty="0">
                <a:solidFill>
                  <a:srgbClr val="002060"/>
                </a:solidFill>
              </a:rPr>
              <a:t> </a:t>
            </a:r>
            <a:r>
              <a:rPr lang="en-US" sz="1600" b="1" dirty="0" err="1">
                <a:solidFill>
                  <a:srgbClr val="002060"/>
                </a:solidFill>
              </a:rPr>
              <a:t>số</a:t>
            </a:r>
            <a:r>
              <a:rPr lang="en-US" sz="1600" b="1" dirty="0">
                <a:solidFill>
                  <a:srgbClr val="002060"/>
                </a:solidFill>
              </a:rPr>
              <a:t> </a:t>
            </a:r>
            <a:r>
              <a:rPr lang="en-US" sz="1600" b="1" dirty="0" err="1">
                <a:solidFill>
                  <a:srgbClr val="002060"/>
                </a:solidFill>
              </a:rPr>
              <a:t>đến</a:t>
            </a:r>
            <a:r>
              <a:rPr lang="en-US" sz="1600" b="1" dirty="0">
                <a:solidFill>
                  <a:srgbClr val="002060"/>
                </a:solidFill>
              </a:rPr>
              <a:t> </a:t>
            </a:r>
            <a:r>
              <a:rPr lang="en-US" sz="1600" b="1" dirty="0" err="1">
                <a:solidFill>
                  <a:srgbClr val="002060"/>
                </a:solidFill>
              </a:rPr>
              <a:t>năm</a:t>
            </a:r>
            <a:r>
              <a:rPr lang="en-US" sz="1600" b="1" dirty="0">
                <a:solidFill>
                  <a:srgbClr val="002060"/>
                </a:solidFill>
              </a:rPr>
              <a:t> 2025, </a:t>
            </a:r>
            <a:r>
              <a:rPr lang="en-US" sz="1600" b="1" dirty="0" err="1">
                <a:solidFill>
                  <a:srgbClr val="002060"/>
                </a:solidFill>
              </a:rPr>
              <a:t>định</a:t>
            </a:r>
            <a:r>
              <a:rPr lang="en-US" sz="1600" b="1" dirty="0">
                <a:solidFill>
                  <a:srgbClr val="002060"/>
                </a:solidFill>
              </a:rPr>
              <a:t> </a:t>
            </a:r>
            <a:r>
              <a:rPr lang="en-US" sz="1600" b="1" dirty="0" err="1">
                <a:solidFill>
                  <a:srgbClr val="002060"/>
                </a:solidFill>
              </a:rPr>
              <a:t>hướng</a:t>
            </a:r>
            <a:r>
              <a:rPr lang="en-US" sz="1600" b="1" dirty="0">
                <a:solidFill>
                  <a:srgbClr val="002060"/>
                </a:solidFill>
              </a:rPr>
              <a:t> </a:t>
            </a:r>
            <a:r>
              <a:rPr lang="en-US" sz="1600" b="1" dirty="0" err="1">
                <a:solidFill>
                  <a:srgbClr val="002060"/>
                </a:solidFill>
              </a:rPr>
              <a:t>đến</a:t>
            </a:r>
            <a:r>
              <a:rPr lang="en-US" sz="1600" b="1" dirty="0">
                <a:solidFill>
                  <a:srgbClr val="002060"/>
                </a:solidFill>
              </a:rPr>
              <a:t> </a:t>
            </a:r>
            <a:r>
              <a:rPr lang="en-US" sz="1600" b="1" dirty="0" err="1">
                <a:solidFill>
                  <a:srgbClr val="002060"/>
                </a:solidFill>
              </a:rPr>
              <a:t>năm</a:t>
            </a:r>
            <a:r>
              <a:rPr lang="en-US" sz="1600" b="1" dirty="0">
                <a:solidFill>
                  <a:srgbClr val="002060"/>
                </a:solidFill>
              </a:rPr>
              <a:t> 2030</a:t>
            </a:r>
            <a:r>
              <a:rPr lang="en-US" sz="1600" b="1" dirty="0" smtClean="0">
                <a:solidFill>
                  <a:srgbClr val="002060"/>
                </a:solidFill>
              </a:rPr>
              <a:t>.</a:t>
            </a:r>
          </a:p>
          <a:p>
            <a:pPr marL="457200" indent="-355600" algn="just">
              <a:spcBef>
                <a:spcPts val="0"/>
              </a:spcBef>
              <a:buSzPts val="2000"/>
              <a:buFont typeface="Arial" pitchFamily="34" charset="0"/>
              <a:buChar char="»"/>
            </a:pPr>
            <a:endParaRPr lang="en-US" sz="1600" b="1" dirty="0">
              <a:solidFill>
                <a:srgbClr val="002060"/>
              </a:solidFill>
            </a:endParaRPr>
          </a:p>
          <a:p>
            <a:pPr marL="457200" indent="-355600" algn="just">
              <a:spcBef>
                <a:spcPts val="0"/>
              </a:spcBef>
              <a:buSzPts val="2000"/>
              <a:buFont typeface="Arial" pitchFamily="34" charset="0"/>
              <a:buChar char="»"/>
            </a:pPr>
            <a:r>
              <a:rPr lang="nl-NL" sz="1600" b="1" dirty="0">
                <a:solidFill>
                  <a:srgbClr val="002060"/>
                </a:solidFill>
              </a:rPr>
              <a:t>Là 1 trong 6 tỉnh, thành phố đầu tiên sớm ban hành được Nghị quyết của Ban thường vụ tỉnh ủy để lãnh đạo, chỉ đạo toàn diện công cuộc chuyển đổi số của địa phương.</a:t>
            </a:r>
            <a:endParaRPr lang="nl-NL" sz="1600" b="1" baseline="30000" dirty="0">
              <a:solidFill>
                <a:srgbClr val="002060"/>
              </a:solidFill>
            </a:endParaRPr>
          </a:p>
          <a:p>
            <a:pPr marL="101600" indent="0" algn="just">
              <a:spcBef>
                <a:spcPts val="0"/>
              </a:spcBef>
              <a:buSzPts val="2000"/>
              <a:buNone/>
            </a:pPr>
            <a:endParaRPr lang="nl-NL" sz="1600" b="1" dirty="0" smtClean="0"/>
          </a:p>
        </p:txBody>
      </p:sp>
      <p:sp>
        <p:nvSpPr>
          <p:cNvPr id="9" name="Title 4"/>
          <p:cNvSpPr txBox="1">
            <a:spLocks/>
          </p:cNvSpPr>
          <p:nvPr/>
        </p:nvSpPr>
        <p:spPr>
          <a:xfrm>
            <a:off x="3429000" y="193626"/>
            <a:ext cx="5428632"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err="1" smtClean="0">
                <a:solidFill>
                  <a:srgbClr val="FF0000"/>
                </a:solidFill>
                <a:latin typeface="+mn-lt"/>
              </a:rPr>
              <a:t>MÔ</a:t>
            </a:r>
            <a:r>
              <a:rPr lang="en-US" sz="1600" b="1" dirty="0" smtClean="0">
                <a:solidFill>
                  <a:srgbClr val="FF0000"/>
                </a:solidFill>
                <a:latin typeface="+mn-lt"/>
              </a:rPr>
              <a:t> </a:t>
            </a:r>
            <a:r>
              <a:rPr lang="en-US" sz="1600" b="1" dirty="0" err="1" smtClean="0">
                <a:solidFill>
                  <a:srgbClr val="FF0000"/>
                </a:solidFill>
                <a:latin typeface="+mn-lt"/>
              </a:rPr>
              <a:t>HÌNH</a:t>
            </a:r>
            <a:r>
              <a:rPr lang="en-US" sz="1600" b="1" dirty="0" smtClean="0">
                <a:solidFill>
                  <a:srgbClr val="FF0000"/>
                </a:solidFill>
                <a:latin typeface="+mn-lt"/>
              </a:rPr>
              <a:t> </a:t>
            </a:r>
            <a:r>
              <a:rPr lang="en-US" sz="1600" b="1" dirty="0" err="1" smtClean="0">
                <a:solidFill>
                  <a:srgbClr val="FF0000"/>
                </a:solidFill>
                <a:latin typeface="+mn-lt"/>
              </a:rPr>
              <a:t>CHUYỂN</a:t>
            </a:r>
            <a:r>
              <a:rPr lang="en-US" sz="1600" b="1" dirty="0" smtClean="0">
                <a:solidFill>
                  <a:srgbClr val="FF0000"/>
                </a:solidFill>
                <a:latin typeface="+mn-lt"/>
              </a:rPr>
              <a:t> </a:t>
            </a:r>
            <a:r>
              <a:rPr lang="en-US" sz="1600" b="1" dirty="0" err="1" smtClean="0">
                <a:solidFill>
                  <a:srgbClr val="FF0000"/>
                </a:solidFill>
                <a:latin typeface="+mn-lt"/>
              </a:rPr>
              <a:t>ĐỔI</a:t>
            </a:r>
            <a:r>
              <a:rPr lang="en-US" sz="1600" b="1" dirty="0" smtClean="0">
                <a:solidFill>
                  <a:srgbClr val="FF0000"/>
                </a:solidFill>
                <a:latin typeface="+mn-lt"/>
              </a:rPr>
              <a:t> </a:t>
            </a:r>
            <a:r>
              <a:rPr lang="en-US" sz="1600" b="1" dirty="0" err="1" smtClean="0">
                <a:solidFill>
                  <a:srgbClr val="FF0000"/>
                </a:solidFill>
                <a:latin typeface="+mn-lt"/>
              </a:rPr>
              <a:t>SỐ</a:t>
            </a:r>
            <a:r>
              <a:rPr lang="en-US" sz="1600" b="1" dirty="0" smtClean="0">
                <a:solidFill>
                  <a:srgbClr val="FF0000"/>
                </a:solidFill>
                <a:latin typeface="+mn-lt"/>
              </a:rPr>
              <a:t> </a:t>
            </a:r>
            <a:r>
              <a:rPr lang="en-US" sz="1600" b="1" dirty="0" err="1" smtClean="0">
                <a:solidFill>
                  <a:srgbClr val="FF0000"/>
                </a:solidFill>
                <a:latin typeface="+mn-lt"/>
              </a:rPr>
              <a:t>CẤP</a:t>
            </a:r>
            <a:r>
              <a:rPr lang="en-US" sz="1600" b="1" dirty="0" smtClean="0">
                <a:solidFill>
                  <a:srgbClr val="FF0000"/>
                </a:solidFill>
                <a:latin typeface="+mn-lt"/>
              </a:rPr>
              <a:t> </a:t>
            </a:r>
            <a:r>
              <a:rPr lang="en-US" sz="1600" b="1" dirty="0" err="1" smtClean="0">
                <a:solidFill>
                  <a:srgbClr val="FF0000"/>
                </a:solidFill>
                <a:latin typeface="+mn-lt"/>
              </a:rPr>
              <a:t>TỈNH</a:t>
            </a:r>
            <a:r>
              <a:rPr lang="en-US" sz="1600" b="1" dirty="0" smtClean="0">
                <a:solidFill>
                  <a:srgbClr val="FF0000"/>
                </a:solidFill>
                <a:latin typeface="+mn-lt"/>
              </a:rPr>
              <a:t> </a:t>
            </a:r>
            <a:r>
              <a:rPr lang="en-US" sz="1600" b="1" dirty="0" err="1" smtClean="0">
                <a:solidFill>
                  <a:srgbClr val="FF0000"/>
                </a:solidFill>
                <a:latin typeface="+mn-lt"/>
              </a:rPr>
              <a:t>TẠI</a:t>
            </a:r>
            <a:r>
              <a:rPr lang="en-US" sz="1600" b="1" dirty="0" smtClean="0">
                <a:solidFill>
                  <a:srgbClr val="FF0000"/>
                </a:solidFill>
                <a:latin typeface="+mn-lt"/>
              </a:rPr>
              <a:t> </a:t>
            </a:r>
            <a:r>
              <a:rPr lang="en-US" sz="1600" b="1" dirty="0" err="1" smtClean="0">
                <a:solidFill>
                  <a:srgbClr val="FF0000"/>
                </a:solidFill>
                <a:latin typeface="+mn-lt"/>
              </a:rPr>
              <a:t>LẠNG</a:t>
            </a:r>
            <a:r>
              <a:rPr lang="en-US" sz="1600" b="1" dirty="0" smtClean="0">
                <a:solidFill>
                  <a:srgbClr val="FF0000"/>
                </a:solidFill>
                <a:latin typeface="+mn-lt"/>
              </a:rPr>
              <a:t> </a:t>
            </a:r>
            <a:r>
              <a:rPr lang="en-US" sz="1600" b="1" dirty="0">
                <a:solidFill>
                  <a:srgbClr val="FF0000"/>
                </a:solidFill>
                <a:latin typeface="+mn-lt"/>
              </a:rPr>
              <a:t>SƠN</a:t>
            </a:r>
            <a:endParaRPr lang="en-US" sz="1600" dirty="0">
              <a:latin typeface="+mn-lt"/>
            </a:endParaRPr>
          </a:p>
        </p:txBody>
      </p:sp>
    </p:spTree>
    <p:extLst>
      <p:ext uri="{BB962C8B-B14F-4D97-AF65-F5344CB8AC3E}">
        <p14:creationId xmlns:p14="http://schemas.microsoft.com/office/powerpoint/2010/main" val="1218379174"/>
      </p:ext>
    </p:extLst>
  </p:cSld>
  <p:clrMapOvr>
    <a:masterClrMapping/>
  </p:clrMapOvr>
  <mc:AlternateContent xmlns:mc="http://schemas.openxmlformats.org/markup-compatibility/2006">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Google Shape;324;p29"/>
          <p:cNvSpPr>
            <a:spLocks noGrp="1"/>
          </p:cNvSpPr>
          <p:nvPr>
            <p:ph type="sldNum" sz="quarter" idx="10"/>
          </p:nvPr>
        </p:nvSpPr>
        <p:spPr>
          <a:noFill/>
        </p:spPr>
        <p:txBody>
          <a:bodyPr/>
          <a:lstStyle>
            <a:lvl1pPr>
              <a:buClr>
                <a:srgbClr val="000000"/>
              </a:buClr>
              <a:buFont typeface="Arial" panose="020B0604020202020204" pitchFamily="34" charset="0"/>
              <a:buChar char="•"/>
              <a:defRPr sz="1867">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90575" indent="-380990">
              <a:buClr>
                <a:srgbClr val="000000"/>
              </a:buClr>
              <a:buFont typeface="Arial" panose="020B0604020202020204" pitchFamily="34" charset="0"/>
              <a:buChar char="–"/>
              <a:defRPr sz="1867">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523962" indent="-304792">
              <a:buClr>
                <a:srgbClr val="000000"/>
              </a:buClr>
              <a:buFont typeface="Arial" panose="020B0604020202020204" pitchFamily="34" charset="0"/>
              <a:buChar char="•"/>
              <a:defRPr sz="1867">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2133547" indent="-304792">
              <a:buClr>
                <a:srgbClr val="000000"/>
              </a:buClr>
              <a:buFont typeface="Arial" panose="020B0604020202020204" pitchFamily="34" charset="0"/>
              <a:buChar char="–"/>
              <a:defRPr sz="1867">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743131" indent="-304792">
              <a:buClr>
                <a:srgbClr val="000000"/>
              </a:buClr>
              <a:buFont typeface="Arial" panose="020B0604020202020204" pitchFamily="34" charset="0"/>
              <a:buChar char="»"/>
              <a:defRPr sz="1867">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3352716" indent="-304792" eaLnBrk="0" fontAlgn="base" hangingPunct="0">
              <a:spcBef>
                <a:spcPct val="0"/>
              </a:spcBef>
              <a:spcAft>
                <a:spcPct val="0"/>
              </a:spcAft>
              <a:buClr>
                <a:srgbClr val="000000"/>
              </a:buClr>
              <a:buFont typeface="Arial" panose="020B0604020202020204" pitchFamily="34" charset="0"/>
              <a:buChar char="»"/>
              <a:defRPr sz="1867">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962301" indent="-304792" eaLnBrk="0" fontAlgn="base" hangingPunct="0">
              <a:spcBef>
                <a:spcPct val="0"/>
              </a:spcBef>
              <a:spcAft>
                <a:spcPct val="0"/>
              </a:spcAft>
              <a:buClr>
                <a:srgbClr val="000000"/>
              </a:buClr>
              <a:buFont typeface="Arial" panose="020B0604020202020204" pitchFamily="34" charset="0"/>
              <a:buChar char="»"/>
              <a:defRPr sz="1867">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4571886" indent="-304792" eaLnBrk="0" fontAlgn="base" hangingPunct="0">
              <a:spcBef>
                <a:spcPct val="0"/>
              </a:spcBef>
              <a:spcAft>
                <a:spcPct val="0"/>
              </a:spcAft>
              <a:buClr>
                <a:srgbClr val="000000"/>
              </a:buClr>
              <a:buFont typeface="Arial" panose="020B0604020202020204" pitchFamily="34" charset="0"/>
              <a:buChar char="»"/>
              <a:defRPr sz="1867">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5181470" indent="-304792" eaLnBrk="0" fontAlgn="base" hangingPunct="0">
              <a:spcBef>
                <a:spcPct val="0"/>
              </a:spcBef>
              <a:spcAft>
                <a:spcPct val="0"/>
              </a:spcAft>
              <a:buClr>
                <a:srgbClr val="000000"/>
              </a:buClr>
              <a:buFont typeface="Arial" panose="020B0604020202020204" pitchFamily="34" charset="0"/>
              <a:buChar char="»"/>
              <a:defRPr sz="1867">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 typeface="Arial" panose="020B0604020202020204" pitchFamily="34" charset="0"/>
              <a:buNone/>
            </a:pPr>
            <a:fld id="{75EB4D06-ADE3-48E0-8AEF-BD409B24B4C4}" type="slidenum">
              <a:rPr lang="en-US" altLang="en-US">
                <a:solidFill>
                  <a:srgbClr val="FFFFFF"/>
                </a:solidFill>
                <a:latin typeface="Times New Roman" panose="02020603050405020304" pitchFamily="18" charset="0"/>
                <a:sym typeface="Roboto Condensed" charset="0"/>
              </a:rPr>
              <a:pPr>
                <a:buFont typeface="Arial" panose="020B0604020202020204" pitchFamily="34" charset="0"/>
                <a:buNone/>
              </a:pPr>
              <a:t>5</a:t>
            </a:fld>
            <a:endParaRPr lang="en-US" altLang="en-US">
              <a:solidFill>
                <a:srgbClr val="FFFFFF"/>
              </a:solidFill>
              <a:latin typeface="Times New Roman" panose="02020603050405020304" pitchFamily="18" charset="0"/>
              <a:sym typeface="Roboto Condensed" charset="0"/>
            </a:endParaRPr>
          </a:p>
        </p:txBody>
      </p:sp>
      <p:pic>
        <p:nvPicPr>
          <p:cNvPr id="12" name="Picture 2" descr="C:\Users\phuong\Desktop\Anh Lang Son\Logo_Lang_S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9557" y="75063"/>
            <a:ext cx="847424" cy="847424"/>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203;p17"/>
          <p:cNvSpPr txBox="1">
            <a:spLocks/>
          </p:cNvSpPr>
          <p:nvPr/>
        </p:nvSpPr>
        <p:spPr>
          <a:xfrm>
            <a:off x="482874" y="1141897"/>
            <a:ext cx="3936725" cy="5182703"/>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355600" algn="just">
              <a:spcBef>
                <a:spcPts val="0"/>
              </a:spcBef>
              <a:buSzPts val="2000"/>
              <a:buFont typeface="Arial" pitchFamily="34" charset="0"/>
              <a:buChar char="»"/>
            </a:pPr>
            <a:r>
              <a:rPr lang="nl-NL" sz="1600" b="1" dirty="0">
                <a:solidFill>
                  <a:srgbClr val="002060"/>
                </a:solidFill>
              </a:rPr>
              <a:t>X</a:t>
            </a:r>
            <a:r>
              <a:rPr lang="nl-NL" sz="1600" b="1" dirty="0" smtClean="0">
                <a:solidFill>
                  <a:srgbClr val="002060"/>
                </a:solidFill>
              </a:rPr>
              <a:t>ác </a:t>
            </a:r>
            <a:r>
              <a:rPr lang="nl-NL" sz="1600" b="1" dirty="0">
                <a:solidFill>
                  <a:srgbClr val="002060"/>
                </a:solidFill>
              </a:rPr>
              <a:t>định chuyển đổi số là nhiệm vụ trọng tâm, xuyên suốt, làm nền tảng để tập trung thống nhất các nhiệm </a:t>
            </a:r>
            <a:r>
              <a:rPr lang="nl-NL" sz="1600" b="1" dirty="0" smtClean="0">
                <a:solidFill>
                  <a:srgbClr val="002060"/>
                </a:solidFill>
              </a:rPr>
              <a:t>vụ</a:t>
            </a:r>
          </a:p>
          <a:p>
            <a:pPr marL="457200" indent="-355600" algn="just">
              <a:spcBef>
                <a:spcPts val="0"/>
              </a:spcBef>
              <a:buSzPts val="2000"/>
              <a:buFont typeface="Arial" pitchFamily="34" charset="0"/>
              <a:buChar char="»"/>
            </a:pPr>
            <a:endParaRPr lang="nl-NL" sz="1600" b="1" dirty="0" smtClean="0">
              <a:solidFill>
                <a:srgbClr val="002060"/>
              </a:solidFill>
            </a:endParaRPr>
          </a:p>
          <a:p>
            <a:pPr marL="457200" indent="-355600" algn="just">
              <a:spcBef>
                <a:spcPts val="0"/>
              </a:spcBef>
              <a:buSzPts val="2000"/>
              <a:buFont typeface="Arial" pitchFamily="34" charset="0"/>
              <a:buChar char="»"/>
            </a:pPr>
            <a:r>
              <a:rPr lang="nl-NL" sz="1600" b="1" dirty="0">
                <a:solidFill>
                  <a:srgbClr val="002060"/>
                </a:solidFill>
              </a:rPr>
              <a:t>X</a:t>
            </a:r>
            <a:r>
              <a:rPr lang="nl-NL" sz="1600" b="1" dirty="0" smtClean="0">
                <a:solidFill>
                  <a:srgbClr val="002060"/>
                </a:solidFill>
              </a:rPr>
              <a:t>ác </a:t>
            </a:r>
            <a:r>
              <a:rPr lang="nl-NL" sz="1600" b="1" dirty="0">
                <a:solidFill>
                  <a:srgbClr val="002060"/>
                </a:solidFill>
              </a:rPr>
              <a:t>định biến khó khăn thành động lực, thách thức là thời </a:t>
            </a:r>
            <a:r>
              <a:rPr lang="nl-NL" sz="1600" b="1" dirty="0" smtClean="0">
                <a:solidFill>
                  <a:srgbClr val="002060"/>
                </a:solidFill>
              </a:rPr>
              <a:t>cơ</a:t>
            </a:r>
          </a:p>
          <a:p>
            <a:pPr marL="457200" indent="-355600" algn="just">
              <a:spcBef>
                <a:spcPts val="0"/>
              </a:spcBef>
              <a:buSzPts val="2000"/>
              <a:buFont typeface="Arial" pitchFamily="34" charset="0"/>
              <a:buChar char="»"/>
            </a:pPr>
            <a:endParaRPr lang="nl-NL" sz="1600" b="1" dirty="0">
              <a:solidFill>
                <a:srgbClr val="002060"/>
              </a:solidFill>
            </a:endParaRPr>
          </a:p>
          <a:p>
            <a:pPr marL="457200" indent="-355600" algn="just">
              <a:spcBef>
                <a:spcPts val="0"/>
              </a:spcBef>
              <a:buSzPts val="2000"/>
              <a:buFont typeface="Arial" pitchFamily="34" charset="0"/>
              <a:buChar char="»"/>
            </a:pPr>
            <a:r>
              <a:rPr lang="nl-NL" sz="1600" b="1" dirty="0">
                <a:solidFill>
                  <a:srgbClr val="002060"/>
                </a:solidFill>
              </a:rPr>
              <a:t>Đ</a:t>
            </a:r>
            <a:r>
              <a:rPr lang="nl-NL" sz="1600" b="1" dirty="0" smtClean="0">
                <a:solidFill>
                  <a:srgbClr val="002060"/>
                </a:solidFill>
              </a:rPr>
              <a:t>ặt </a:t>
            </a:r>
            <a:r>
              <a:rPr lang="nl-NL" sz="1600" b="1" dirty="0">
                <a:solidFill>
                  <a:srgbClr val="002060"/>
                </a:solidFill>
              </a:rPr>
              <a:t>mục tiêu rất cao, nỗ lực phấn đấu đến năm 2025 Lạng Sơn sẽ là 1 trong 10 tỉnh/thành dẫn đầu về chuyển đổi số</a:t>
            </a:r>
            <a:r>
              <a:rPr lang="nl-NL" sz="1600" b="1" dirty="0" smtClean="0">
                <a:solidFill>
                  <a:srgbClr val="002060"/>
                </a:solidFill>
              </a:rPr>
              <a:t>.</a:t>
            </a:r>
          </a:p>
          <a:p>
            <a:pPr marL="457200" indent="-355600" algn="just">
              <a:spcBef>
                <a:spcPts val="0"/>
              </a:spcBef>
              <a:buSzPts val="2000"/>
              <a:buFont typeface="Arial" pitchFamily="34" charset="0"/>
              <a:buChar char="»"/>
            </a:pPr>
            <a:endParaRPr lang="nl-NL" sz="1600" b="1" dirty="0" smtClean="0">
              <a:solidFill>
                <a:srgbClr val="002060"/>
              </a:solidFill>
            </a:endParaRPr>
          </a:p>
          <a:p>
            <a:pPr marL="457200" indent="-355600" algn="just">
              <a:spcBef>
                <a:spcPts val="0"/>
              </a:spcBef>
              <a:buSzPts val="2000"/>
              <a:buFont typeface="Arial" pitchFamily="34" charset="0"/>
              <a:buChar char="»"/>
            </a:pPr>
            <a:r>
              <a:rPr lang="nl-NL" sz="1600" b="1" dirty="0">
                <a:solidFill>
                  <a:srgbClr val="002060"/>
                </a:solidFill>
              </a:rPr>
              <a:t>Tối ưu hóa các nguồn hỗ trợ về nhân lực, vật lực </a:t>
            </a:r>
            <a:endParaRPr lang="nl-NL" sz="1600" b="1" dirty="0" smtClean="0">
              <a:solidFill>
                <a:srgbClr val="002060"/>
              </a:solidFill>
            </a:endParaRPr>
          </a:p>
          <a:p>
            <a:pPr marL="457200" indent="-355600" algn="just">
              <a:spcBef>
                <a:spcPts val="0"/>
              </a:spcBef>
              <a:buSzPts val="2000"/>
              <a:buFont typeface="Arial" pitchFamily="34" charset="0"/>
              <a:buChar char="»"/>
            </a:pPr>
            <a:endParaRPr lang="nl-NL" sz="1600" b="1" dirty="0" smtClean="0">
              <a:solidFill>
                <a:srgbClr val="002060"/>
              </a:solidFill>
            </a:endParaRPr>
          </a:p>
          <a:p>
            <a:pPr marL="457200" indent="-355600" algn="just">
              <a:spcBef>
                <a:spcPts val="0"/>
              </a:spcBef>
              <a:buSzPts val="2000"/>
              <a:buFont typeface="Arial" pitchFamily="34" charset="0"/>
              <a:buChar char="»"/>
            </a:pPr>
            <a:r>
              <a:rPr lang="nl-NL" sz="1600" b="1" dirty="0" smtClean="0">
                <a:solidFill>
                  <a:srgbClr val="002060"/>
                </a:solidFill>
              </a:rPr>
              <a:t>Tuân thủ nguyên </a:t>
            </a:r>
            <a:r>
              <a:rPr lang="nl-NL" sz="1600" b="1" dirty="0">
                <a:solidFill>
                  <a:srgbClr val="002060"/>
                </a:solidFill>
              </a:rPr>
              <a:t>tắc Người lãnh đạo, đứng đầu các cấp phải đi trước, dẫn dắt, người dân và doanh nghiệp là trung tâm, là chủ thể chính của công cuộc chuyển đổi số</a:t>
            </a:r>
            <a:endParaRPr lang="en-US" sz="1600" b="1" dirty="0">
              <a:solidFill>
                <a:srgbClr val="002060"/>
              </a:solidFill>
            </a:endParaRPr>
          </a:p>
          <a:p>
            <a:pPr marL="457200" indent="-355600">
              <a:spcBef>
                <a:spcPts val="0"/>
              </a:spcBef>
              <a:buSzPts val="2000"/>
              <a:buFont typeface="Arial" pitchFamily="34" charset="0"/>
              <a:buChar char="»"/>
            </a:pPr>
            <a:endParaRPr lang="vi-VN" altLang="en-US" sz="1600" b="1" dirty="0">
              <a:solidFill>
                <a:srgbClr val="002060"/>
              </a:solidFill>
              <a:cs typeface="Times New Roman" panose="02020603050405020304" pitchFamily="18" charset="0"/>
              <a:sym typeface="Roboto Condensed" charset="0"/>
            </a:endParaRPr>
          </a:p>
        </p:txBody>
      </p:sp>
      <p:pic>
        <p:nvPicPr>
          <p:cNvPr id="2051" name="Picture 3" descr="C:\Users\phuong\Pictures\Screenshots\Screenshot (5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4697977"/>
            <a:ext cx="3459751" cy="1879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972015"/>
            <a:ext cx="6141009" cy="3649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4"/>
          <p:cNvSpPr txBox="1">
            <a:spLocks/>
          </p:cNvSpPr>
          <p:nvPr/>
        </p:nvSpPr>
        <p:spPr>
          <a:xfrm>
            <a:off x="3429000" y="10586"/>
            <a:ext cx="5428632"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err="1" smtClean="0">
                <a:solidFill>
                  <a:srgbClr val="FF0000"/>
                </a:solidFill>
                <a:latin typeface="+mn-lt"/>
              </a:rPr>
              <a:t>MÔ</a:t>
            </a:r>
            <a:r>
              <a:rPr lang="en-US" sz="1600" b="1" dirty="0" smtClean="0">
                <a:solidFill>
                  <a:srgbClr val="FF0000"/>
                </a:solidFill>
                <a:latin typeface="+mn-lt"/>
              </a:rPr>
              <a:t> </a:t>
            </a:r>
            <a:r>
              <a:rPr lang="en-US" sz="1600" b="1" dirty="0" err="1" smtClean="0">
                <a:solidFill>
                  <a:srgbClr val="FF0000"/>
                </a:solidFill>
                <a:latin typeface="+mn-lt"/>
              </a:rPr>
              <a:t>HÌNH</a:t>
            </a:r>
            <a:r>
              <a:rPr lang="en-US" sz="1600" b="1" dirty="0" smtClean="0">
                <a:solidFill>
                  <a:srgbClr val="FF0000"/>
                </a:solidFill>
                <a:latin typeface="+mn-lt"/>
              </a:rPr>
              <a:t> </a:t>
            </a:r>
            <a:r>
              <a:rPr lang="en-US" sz="1600" b="1" dirty="0" err="1" smtClean="0">
                <a:solidFill>
                  <a:srgbClr val="FF0000"/>
                </a:solidFill>
                <a:latin typeface="+mn-lt"/>
              </a:rPr>
              <a:t>CHUYỂN</a:t>
            </a:r>
            <a:r>
              <a:rPr lang="en-US" sz="1600" b="1" dirty="0" smtClean="0">
                <a:solidFill>
                  <a:srgbClr val="FF0000"/>
                </a:solidFill>
                <a:latin typeface="+mn-lt"/>
              </a:rPr>
              <a:t> </a:t>
            </a:r>
            <a:r>
              <a:rPr lang="en-US" sz="1600" b="1" dirty="0" err="1" smtClean="0">
                <a:solidFill>
                  <a:srgbClr val="FF0000"/>
                </a:solidFill>
                <a:latin typeface="+mn-lt"/>
              </a:rPr>
              <a:t>ĐỔI</a:t>
            </a:r>
            <a:r>
              <a:rPr lang="en-US" sz="1600" b="1" dirty="0" smtClean="0">
                <a:solidFill>
                  <a:srgbClr val="FF0000"/>
                </a:solidFill>
                <a:latin typeface="+mn-lt"/>
              </a:rPr>
              <a:t> </a:t>
            </a:r>
            <a:r>
              <a:rPr lang="en-US" sz="1600" b="1" dirty="0" err="1" smtClean="0">
                <a:solidFill>
                  <a:srgbClr val="FF0000"/>
                </a:solidFill>
                <a:latin typeface="+mn-lt"/>
              </a:rPr>
              <a:t>SỐ</a:t>
            </a:r>
            <a:r>
              <a:rPr lang="en-US" sz="1600" b="1" dirty="0" smtClean="0">
                <a:solidFill>
                  <a:srgbClr val="FF0000"/>
                </a:solidFill>
                <a:latin typeface="+mn-lt"/>
              </a:rPr>
              <a:t> </a:t>
            </a:r>
            <a:r>
              <a:rPr lang="en-US" sz="1600" b="1" dirty="0" err="1" smtClean="0">
                <a:solidFill>
                  <a:srgbClr val="FF0000"/>
                </a:solidFill>
                <a:latin typeface="+mn-lt"/>
              </a:rPr>
              <a:t>CẤP</a:t>
            </a:r>
            <a:r>
              <a:rPr lang="en-US" sz="1600" b="1" dirty="0" smtClean="0">
                <a:solidFill>
                  <a:srgbClr val="FF0000"/>
                </a:solidFill>
                <a:latin typeface="+mn-lt"/>
              </a:rPr>
              <a:t> </a:t>
            </a:r>
            <a:r>
              <a:rPr lang="en-US" sz="1600" b="1" dirty="0" err="1" smtClean="0">
                <a:solidFill>
                  <a:srgbClr val="FF0000"/>
                </a:solidFill>
                <a:latin typeface="+mn-lt"/>
              </a:rPr>
              <a:t>TỈNH</a:t>
            </a:r>
            <a:r>
              <a:rPr lang="en-US" sz="1600" b="1" dirty="0" smtClean="0">
                <a:solidFill>
                  <a:srgbClr val="FF0000"/>
                </a:solidFill>
                <a:latin typeface="+mn-lt"/>
              </a:rPr>
              <a:t> </a:t>
            </a:r>
            <a:r>
              <a:rPr lang="en-US" sz="1600" b="1" dirty="0" err="1" smtClean="0">
                <a:solidFill>
                  <a:srgbClr val="FF0000"/>
                </a:solidFill>
                <a:latin typeface="+mn-lt"/>
              </a:rPr>
              <a:t>TẠI</a:t>
            </a:r>
            <a:r>
              <a:rPr lang="en-US" sz="1600" b="1" dirty="0" smtClean="0">
                <a:solidFill>
                  <a:srgbClr val="FF0000"/>
                </a:solidFill>
                <a:latin typeface="+mn-lt"/>
              </a:rPr>
              <a:t> </a:t>
            </a:r>
            <a:r>
              <a:rPr lang="en-US" sz="1600" b="1" dirty="0" err="1" smtClean="0">
                <a:solidFill>
                  <a:srgbClr val="FF0000"/>
                </a:solidFill>
                <a:latin typeface="+mn-lt"/>
              </a:rPr>
              <a:t>LẠNG</a:t>
            </a:r>
            <a:r>
              <a:rPr lang="en-US" sz="1600" b="1" dirty="0" smtClean="0">
                <a:solidFill>
                  <a:srgbClr val="FF0000"/>
                </a:solidFill>
                <a:latin typeface="+mn-lt"/>
              </a:rPr>
              <a:t> </a:t>
            </a:r>
            <a:r>
              <a:rPr lang="en-US" sz="1600" b="1" dirty="0">
                <a:solidFill>
                  <a:srgbClr val="FF0000"/>
                </a:solidFill>
                <a:latin typeface="+mn-lt"/>
              </a:rPr>
              <a:t>SƠN</a:t>
            </a:r>
            <a:endParaRPr lang="en-US" sz="1600" dirty="0">
              <a:latin typeface="+mn-lt"/>
            </a:endParaRPr>
          </a:p>
        </p:txBody>
      </p:sp>
    </p:spTree>
    <p:extLst>
      <p:ext uri="{BB962C8B-B14F-4D97-AF65-F5344CB8AC3E}">
        <p14:creationId xmlns:p14="http://schemas.microsoft.com/office/powerpoint/2010/main" val="365293930"/>
      </p:ext>
    </p:extLst>
  </p:cSld>
  <p:clrMapOvr>
    <a:masterClrMapping/>
  </p:clrMapOvr>
  <mc:AlternateContent xmlns:mc="http://schemas.openxmlformats.org/markup-compatibility/2006">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2" descr="C:\Users\phuong\Desktop\Anh Lang Son\Logo_Lang_S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218407"/>
            <a:ext cx="767680" cy="767680"/>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203;p17"/>
          <p:cNvSpPr txBox="1">
            <a:spLocks/>
          </p:cNvSpPr>
          <p:nvPr/>
        </p:nvSpPr>
        <p:spPr>
          <a:xfrm>
            <a:off x="152400" y="1143000"/>
            <a:ext cx="7848600" cy="51054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just">
              <a:spcBef>
                <a:spcPts val="0"/>
              </a:spcBef>
              <a:buSzPts val="2000"/>
              <a:buNone/>
            </a:pPr>
            <a:r>
              <a:rPr lang="en-US" sz="2000" b="1" dirty="0" err="1"/>
              <a:t>Trong</a:t>
            </a:r>
            <a:r>
              <a:rPr lang="en-US" sz="2000" b="1" dirty="0"/>
              <a:t> </a:t>
            </a:r>
            <a:r>
              <a:rPr lang="en-US" sz="2000" b="1" dirty="0" err="1"/>
              <a:t>năm</a:t>
            </a:r>
            <a:r>
              <a:rPr lang="en-US" sz="2000" b="1" dirty="0"/>
              <a:t> 2021:</a:t>
            </a:r>
          </a:p>
          <a:p>
            <a:pPr marL="101600" indent="0" algn="just">
              <a:spcBef>
                <a:spcPts val="0"/>
              </a:spcBef>
              <a:buSzPts val="2000"/>
              <a:buNone/>
            </a:pPr>
            <a:endParaRPr lang="en-US" sz="1600" b="1" dirty="0"/>
          </a:p>
          <a:p>
            <a:pPr marL="457200" indent="-355600" algn="just">
              <a:spcBef>
                <a:spcPts val="0"/>
              </a:spcBef>
              <a:buSzPts val="2000"/>
              <a:buFont typeface="Arial" pitchFamily="34" charset="0"/>
              <a:buChar char="»"/>
            </a:pPr>
            <a:r>
              <a:rPr lang="en-US" sz="1600" b="1" dirty="0" err="1"/>
              <a:t>Hoàn</a:t>
            </a:r>
            <a:r>
              <a:rPr lang="en-US" sz="1600" b="1" dirty="0"/>
              <a:t> </a:t>
            </a:r>
            <a:r>
              <a:rPr lang="en-US" sz="1600" b="1" dirty="0" err="1"/>
              <a:t>thành</a:t>
            </a:r>
            <a:r>
              <a:rPr lang="en-US" sz="1600" b="1" dirty="0"/>
              <a:t> </a:t>
            </a:r>
            <a:r>
              <a:rPr lang="en-US" sz="1600" b="1" dirty="0" err="1"/>
              <a:t>được</a:t>
            </a:r>
            <a:r>
              <a:rPr lang="en-US" sz="1600" b="1" dirty="0"/>
              <a:t> 30/30 </a:t>
            </a:r>
            <a:r>
              <a:rPr lang="en-US" sz="1600" b="1" dirty="0" err="1"/>
              <a:t>nhiệm</a:t>
            </a:r>
            <a:r>
              <a:rPr lang="en-US" sz="1600" b="1" dirty="0"/>
              <a:t> </a:t>
            </a:r>
            <a:r>
              <a:rPr lang="en-US" sz="1600" b="1" dirty="0" err="1"/>
              <a:t>vụ</a:t>
            </a:r>
            <a:r>
              <a:rPr lang="en-US" sz="1600" b="1" dirty="0"/>
              <a:t> </a:t>
            </a:r>
            <a:r>
              <a:rPr lang="en-US" sz="1600" b="1" dirty="0" err="1"/>
              <a:t>trọng</a:t>
            </a:r>
            <a:r>
              <a:rPr lang="en-US" sz="1600" b="1" dirty="0"/>
              <a:t> </a:t>
            </a:r>
            <a:r>
              <a:rPr lang="en-US" sz="1600" b="1" dirty="0" err="1"/>
              <a:t>tâm</a:t>
            </a:r>
            <a:r>
              <a:rPr lang="en-US" sz="1600" b="1" dirty="0"/>
              <a:t> </a:t>
            </a:r>
            <a:r>
              <a:rPr lang="en-US" sz="1600" b="1" dirty="0" err="1"/>
              <a:t>về</a:t>
            </a:r>
            <a:r>
              <a:rPr lang="en-US" sz="1600" b="1" dirty="0"/>
              <a:t> </a:t>
            </a:r>
            <a:r>
              <a:rPr lang="en-US" sz="1600" b="1" dirty="0" err="1"/>
              <a:t>chuyển</a:t>
            </a:r>
            <a:r>
              <a:rPr lang="en-US" sz="1600" b="1" dirty="0"/>
              <a:t> </a:t>
            </a:r>
            <a:r>
              <a:rPr lang="en-US" sz="1600" b="1" dirty="0" err="1"/>
              <a:t>đổi</a:t>
            </a:r>
            <a:r>
              <a:rPr lang="en-US" sz="1600" b="1" dirty="0"/>
              <a:t> </a:t>
            </a:r>
            <a:r>
              <a:rPr lang="en-US" sz="1600" b="1" dirty="0" err="1"/>
              <a:t>số</a:t>
            </a:r>
            <a:r>
              <a:rPr lang="en-US" sz="1600" b="1" dirty="0" smtClean="0"/>
              <a:t>.</a:t>
            </a:r>
          </a:p>
          <a:p>
            <a:pPr marL="457200" indent="-355600" algn="just">
              <a:spcBef>
                <a:spcPts val="0"/>
              </a:spcBef>
              <a:buSzPts val="2000"/>
              <a:buFont typeface="Arial" pitchFamily="34" charset="0"/>
              <a:buChar char="»"/>
            </a:pPr>
            <a:endParaRPr lang="en-US" sz="1600" b="1" dirty="0" smtClean="0"/>
          </a:p>
          <a:p>
            <a:pPr marL="457200" indent="-355600" algn="just">
              <a:spcBef>
                <a:spcPts val="0"/>
              </a:spcBef>
              <a:buSzPts val="2000"/>
              <a:buFont typeface="Arial" pitchFamily="34" charset="0"/>
              <a:buChar char="»"/>
            </a:pPr>
            <a:r>
              <a:rPr lang="en-US" sz="1600" b="1" dirty="0" err="1"/>
              <a:t>Nằm</a:t>
            </a:r>
            <a:r>
              <a:rPr lang="en-US" sz="1600" b="1" dirty="0"/>
              <a:t> </a:t>
            </a:r>
            <a:r>
              <a:rPr lang="en-US" sz="1600" b="1" dirty="0" err="1"/>
              <a:t>trong</a:t>
            </a:r>
            <a:r>
              <a:rPr lang="en-US" sz="1600" b="1" dirty="0"/>
              <a:t> Top </a:t>
            </a:r>
            <a:r>
              <a:rPr lang="en-US" sz="1600" b="1" dirty="0" err="1"/>
              <a:t>đầu</a:t>
            </a:r>
            <a:r>
              <a:rPr lang="en-US" sz="1600" b="1" dirty="0"/>
              <a:t> </a:t>
            </a:r>
            <a:r>
              <a:rPr lang="en-US" sz="1600" b="1" dirty="0" err="1"/>
              <a:t>các</a:t>
            </a:r>
            <a:r>
              <a:rPr lang="en-US" sz="1600" b="1" dirty="0"/>
              <a:t> </a:t>
            </a:r>
            <a:r>
              <a:rPr lang="en-US" sz="1600" b="1" dirty="0" err="1"/>
              <a:t>tỉnh</a:t>
            </a:r>
            <a:r>
              <a:rPr lang="en-US" sz="1600" b="1" dirty="0"/>
              <a:t>, </a:t>
            </a:r>
            <a:r>
              <a:rPr lang="en-US" sz="1600" b="1" dirty="0" err="1"/>
              <a:t>thành</a:t>
            </a:r>
            <a:r>
              <a:rPr lang="en-US" sz="1600" b="1" dirty="0"/>
              <a:t> </a:t>
            </a:r>
            <a:r>
              <a:rPr lang="en-US" sz="1600" b="1" dirty="0" err="1"/>
              <a:t>phố</a:t>
            </a:r>
            <a:r>
              <a:rPr lang="en-US" sz="1600" b="1" dirty="0"/>
              <a:t> </a:t>
            </a:r>
            <a:r>
              <a:rPr lang="en-US" sz="1600" b="1" dirty="0" err="1"/>
              <a:t>triển</a:t>
            </a:r>
            <a:r>
              <a:rPr lang="en-US" sz="1600" b="1" dirty="0"/>
              <a:t> </a:t>
            </a:r>
            <a:r>
              <a:rPr lang="en-US" sz="1600" b="1" dirty="0" err="1"/>
              <a:t>khai</a:t>
            </a:r>
            <a:r>
              <a:rPr lang="en-US" sz="1600" b="1" dirty="0"/>
              <a:t> </a:t>
            </a:r>
            <a:r>
              <a:rPr lang="en-US" sz="1600" b="1" dirty="0" err="1"/>
              <a:t>công</a:t>
            </a:r>
            <a:r>
              <a:rPr lang="en-US" sz="1600" b="1" dirty="0"/>
              <a:t> </a:t>
            </a:r>
            <a:r>
              <a:rPr lang="en-US" sz="1600" b="1" dirty="0" err="1"/>
              <a:t>nghệ</a:t>
            </a:r>
            <a:r>
              <a:rPr lang="en-US" sz="1600" b="1" dirty="0"/>
              <a:t> </a:t>
            </a:r>
            <a:r>
              <a:rPr lang="en-US" sz="1600" b="1" dirty="0" err="1"/>
              <a:t>số</a:t>
            </a:r>
            <a:r>
              <a:rPr lang="en-US" sz="1600" b="1" dirty="0"/>
              <a:t> </a:t>
            </a:r>
            <a:r>
              <a:rPr lang="en-US" sz="1600" b="1" dirty="0" err="1"/>
              <a:t>phòng</a:t>
            </a:r>
            <a:r>
              <a:rPr lang="en-US" sz="1600" b="1" dirty="0"/>
              <a:t> </a:t>
            </a:r>
            <a:r>
              <a:rPr lang="en-US" sz="1600" b="1" dirty="0" err="1"/>
              <a:t>chống</a:t>
            </a:r>
            <a:r>
              <a:rPr lang="en-US" sz="1600" b="1" dirty="0"/>
              <a:t> COVID-19 </a:t>
            </a:r>
            <a:r>
              <a:rPr lang="en-US" sz="1600" b="1" dirty="0" err="1"/>
              <a:t>tốt</a:t>
            </a:r>
            <a:r>
              <a:rPr lang="en-US" sz="1600" b="1" dirty="0"/>
              <a:t> </a:t>
            </a:r>
            <a:r>
              <a:rPr lang="en-US" sz="1600" b="1" dirty="0" err="1"/>
              <a:t>nhất</a:t>
            </a:r>
            <a:r>
              <a:rPr lang="en-US" sz="1600" b="1" dirty="0"/>
              <a:t>: </a:t>
            </a:r>
            <a:r>
              <a:rPr lang="en-US" sz="1600" b="1" dirty="0" err="1"/>
              <a:t>Nền</a:t>
            </a:r>
            <a:r>
              <a:rPr lang="en-US" sz="1600" b="1" dirty="0"/>
              <a:t> </a:t>
            </a:r>
            <a:r>
              <a:rPr lang="en-US" sz="1600" b="1" dirty="0" err="1"/>
              <a:t>tảng</a:t>
            </a:r>
            <a:r>
              <a:rPr lang="en-US" sz="1600" b="1" dirty="0"/>
              <a:t> </a:t>
            </a:r>
            <a:r>
              <a:rPr lang="en-US" sz="1600" b="1" dirty="0" err="1"/>
              <a:t>tiêm</a:t>
            </a:r>
            <a:r>
              <a:rPr lang="en-US" sz="1600" b="1" dirty="0"/>
              <a:t> </a:t>
            </a:r>
            <a:r>
              <a:rPr lang="en-US" sz="1600" b="1" dirty="0" err="1"/>
              <a:t>chủng</a:t>
            </a:r>
            <a:r>
              <a:rPr lang="en-US" sz="1600" b="1" dirty="0"/>
              <a:t>; PC </a:t>
            </a:r>
            <a:r>
              <a:rPr lang="en-US" sz="1600" b="1" dirty="0" err="1"/>
              <a:t>Covid</a:t>
            </a:r>
            <a:r>
              <a:rPr lang="en-US" sz="1600" b="1" dirty="0"/>
              <a:t>; </a:t>
            </a:r>
            <a:r>
              <a:rPr lang="en-US" sz="1600" b="1" dirty="0" err="1"/>
              <a:t>Covid</a:t>
            </a:r>
            <a:r>
              <a:rPr lang="en-US" sz="1600" b="1" dirty="0"/>
              <a:t> maps. </a:t>
            </a:r>
          </a:p>
          <a:p>
            <a:pPr marL="101600" indent="0" algn="just">
              <a:spcBef>
                <a:spcPts val="0"/>
              </a:spcBef>
              <a:buSzPts val="2000"/>
              <a:buNone/>
            </a:pPr>
            <a:endParaRPr lang="en-US" sz="1600" b="1" dirty="0"/>
          </a:p>
          <a:p>
            <a:pPr marL="457200" indent="-355600" algn="just">
              <a:spcBef>
                <a:spcPts val="0"/>
              </a:spcBef>
              <a:buSzPts val="2000"/>
              <a:buFont typeface="Arial" pitchFamily="34" charset="0"/>
              <a:buChar char="»"/>
            </a:pPr>
            <a:r>
              <a:rPr lang="en-US" sz="1600" b="1" dirty="0" err="1"/>
              <a:t>Là</a:t>
            </a:r>
            <a:r>
              <a:rPr lang="en-US" sz="1600" b="1" dirty="0"/>
              <a:t> </a:t>
            </a:r>
            <a:r>
              <a:rPr lang="en-US" sz="1600" b="1" dirty="0" err="1"/>
              <a:t>tỉnh</a:t>
            </a:r>
            <a:r>
              <a:rPr lang="en-US" sz="1600" b="1" dirty="0"/>
              <a:t> </a:t>
            </a:r>
            <a:r>
              <a:rPr lang="en-US" sz="1600" b="1" dirty="0" err="1"/>
              <a:t>đầu</a:t>
            </a:r>
            <a:r>
              <a:rPr lang="en-US" sz="1600" b="1" dirty="0"/>
              <a:t> </a:t>
            </a:r>
            <a:r>
              <a:rPr lang="en-US" sz="1600" b="1" dirty="0" err="1"/>
              <a:t>tiên</a:t>
            </a:r>
            <a:r>
              <a:rPr lang="en-US" sz="1600" b="1" dirty="0"/>
              <a:t> </a:t>
            </a:r>
            <a:r>
              <a:rPr lang="en-US" sz="1600" b="1" dirty="0" err="1"/>
              <a:t>phát</a:t>
            </a:r>
            <a:r>
              <a:rPr lang="en-US" sz="1600" b="1" dirty="0"/>
              <a:t> </a:t>
            </a:r>
            <a:r>
              <a:rPr lang="en-US" sz="1600" b="1" dirty="0" err="1"/>
              <a:t>triển</a:t>
            </a:r>
            <a:r>
              <a:rPr lang="en-US" sz="1600" b="1" dirty="0"/>
              <a:t>, </a:t>
            </a:r>
            <a:r>
              <a:rPr lang="en-US" sz="1600" b="1" dirty="0" err="1"/>
              <a:t>triển</a:t>
            </a:r>
            <a:r>
              <a:rPr lang="en-US" sz="1600" b="1" dirty="0"/>
              <a:t> </a:t>
            </a:r>
            <a:r>
              <a:rPr lang="en-US" sz="1600" b="1" dirty="0" err="1"/>
              <a:t>khai</a:t>
            </a:r>
            <a:r>
              <a:rPr lang="en-US" sz="1600" b="1" dirty="0"/>
              <a:t> </a:t>
            </a:r>
            <a:r>
              <a:rPr lang="en-US" sz="1600" b="1" dirty="0" err="1"/>
              <a:t>nền</a:t>
            </a:r>
            <a:r>
              <a:rPr lang="en-US" sz="1600" b="1" dirty="0"/>
              <a:t> </a:t>
            </a:r>
            <a:r>
              <a:rPr lang="en-US" sz="1600" b="1" dirty="0" err="1"/>
              <a:t>tảng</a:t>
            </a:r>
            <a:r>
              <a:rPr lang="en-US" sz="1600" b="1" dirty="0"/>
              <a:t> </a:t>
            </a:r>
            <a:r>
              <a:rPr lang="en-US" sz="1600" b="1" dirty="0" err="1"/>
              <a:t>Cửa</a:t>
            </a:r>
            <a:r>
              <a:rPr lang="en-US" sz="1600" b="1" dirty="0"/>
              <a:t> </a:t>
            </a:r>
            <a:r>
              <a:rPr lang="en-US" sz="1600" b="1" dirty="0" err="1"/>
              <a:t>khẩu</a:t>
            </a:r>
            <a:r>
              <a:rPr lang="en-US" sz="1600" b="1" dirty="0"/>
              <a:t> </a:t>
            </a:r>
            <a:r>
              <a:rPr lang="en-US" sz="1600" b="1" dirty="0" err="1"/>
              <a:t>số</a:t>
            </a:r>
            <a:r>
              <a:rPr lang="en-US" sz="1600" b="1" dirty="0"/>
              <a:t>.</a:t>
            </a:r>
          </a:p>
          <a:p>
            <a:pPr marL="101600" indent="0" algn="just">
              <a:spcBef>
                <a:spcPts val="0"/>
              </a:spcBef>
              <a:buSzPts val="2000"/>
              <a:buNone/>
            </a:pPr>
            <a:endParaRPr lang="en-US" sz="1600" b="1" dirty="0"/>
          </a:p>
          <a:p>
            <a:pPr marL="457200" indent="-355600" algn="just">
              <a:spcBef>
                <a:spcPts val="0"/>
              </a:spcBef>
              <a:buSzPts val="2000"/>
              <a:buFont typeface="Arial" pitchFamily="34" charset="0"/>
              <a:buChar char="»"/>
            </a:pPr>
            <a:r>
              <a:rPr lang="nl-NL" sz="1600" b="1" dirty="0"/>
              <a:t>02 nội dung đã hoàn thành đột phá ngay trong năm 2021, về đích trước hạn 4 năm so với mục tiêu đến năm </a:t>
            </a:r>
            <a:r>
              <a:rPr lang="nl-NL" sz="1600" b="1" dirty="0" smtClean="0"/>
              <a:t>2025: (</a:t>
            </a:r>
            <a:r>
              <a:rPr lang="nl-NL" sz="1600" b="1" dirty="0"/>
              <a:t>1) </a:t>
            </a:r>
            <a:r>
              <a:rPr lang="nl-NL" sz="1600" b="1" dirty="0" smtClean="0"/>
              <a:t>674/674 </a:t>
            </a:r>
            <a:r>
              <a:rPr lang="nl-NL" sz="1600" b="1" dirty="0"/>
              <a:t>trường học sử dụng nền tảng số dạy và học trực </a:t>
            </a:r>
            <a:r>
              <a:rPr lang="nl-NL" sz="1600" b="1" dirty="0" smtClean="0"/>
              <a:t>tuyến; </a:t>
            </a:r>
            <a:r>
              <a:rPr lang="nl-NL" sz="1600" b="1" dirty="0"/>
              <a:t>100% </a:t>
            </a:r>
            <a:r>
              <a:rPr lang="nl-NL" sz="1600" b="1" dirty="0" smtClean="0"/>
              <a:t>(20.000) giáo </a:t>
            </a:r>
            <a:r>
              <a:rPr lang="nl-NL" sz="1600" b="1" dirty="0"/>
              <a:t>viên sử dụng chữ ký </a:t>
            </a:r>
            <a:r>
              <a:rPr lang="nl-NL" sz="1600" b="1" dirty="0" smtClean="0"/>
              <a:t>số, </a:t>
            </a:r>
            <a:r>
              <a:rPr lang="nl-NL" sz="1600" b="1" dirty="0"/>
              <a:t>bỏ hoàn toàn học bạ và bảng điểm giấy của 200.000 học sinh;  (2) Kinh tế số nông nghiệp nông thôn, từ 200 cửa hàng số ban đầu đã phát triển được hơn 116.000 cửa hàng số, đạt 60% số hộ gia đình có cửa hàng số và tài khoản thanh toán điện tử, doanh thu tăng gần 200 lần, theo trang web thống kê về số hộ nông dân lên sàn thương mại điện tử của Bộ Thông tin và Truyền thông thì chỉ tính riêng số giao dịch thành công trên cửa hàng số của các hộ nông dân Lạng Sơn đứng thứ 2 toàn quốc sau Bắc Giang và số sản phẩm đưa lên sàn cũng đứng thứ 2 toàn quốc sau Hà Nội.</a:t>
            </a:r>
            <a:endParaRPr lang="nl-NL" sz="1600" b="1" dirty="0" smtClean="0"/>
          </a:p>
          <a:p>
            <a:pPr marL="101600" indent="0" algn="just">
              <a:spcBef>
                <a:spcPts val="0"/>
              </a:spcBef>
              <a:buSzPts val="2000"/>
              <a:buNone/>
            </a:pPr>
            <a:endParaRPr lang="nl-NL" sz="1600" b="1" dirty="0" smtClean="0"/>
          </a:p>
          <a:p>
            <a:pPr marL="101600" indent="0" algn="just">
              <a:spcBef>
                <a:spcPts val="0"/>
              </a:spcBef>
              <a:buSzPts val="2000"/>
              <a:buNone/>
            </a:pPr>
            <a:endParaRPr lang="nl-NL" sz="1600" b="1" dirty="0" smtClean="0"/>
          </a:p>
          <a:p>
            <a:pPr marL="457200" indent="-355600" algn="just">
              <a:spcBef>
                <a:spcPts val="0"/>
              </a:spcBef>
              <a:buSzPts val="2000"/>
              <a:buFont typeface="Arial" pitchFamily="34" charset="0"/>
              <a:buChar char="»"/>
            </a:pPr>
            <a:endParaRPr lang="nl-NL" sz="1600" b="1" dirty="0" smtClean="0"/>
          </a:p>
        </p:txBody>
      </p:sp>
      <p:sp>
        <p:nvSpPr>
          <p:cNvPr id="8" name="Title 4"/>
          <p:cNvSpPr txBox="1">
            <a:spLocks/>
          </p:cNvSpPr>
          <p:nvPr/>
        </p:nvSpPr>
        <p:spPr>
          <a:xfrm>
            <a:off x="3276600" y="209130"/>
            <a:ext cx="5428632"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err="1" smtClean="0">
                <a:solidFill>
                  <a:srgbClr val="FF0000"/>
                </a:solidFill>
                <a:latin typeface="+mn-lt"/>
              </a:rPr>
              <a:t>MÔ</a:t>
            </a:r>
            <a:r>
              <a:rPr lang="en-US" sz="1600" b="1" dirty="0" smtClean="0">
                <a:solidFill>
                  <a:srgbClr val="FF0000"/>
                </a:solidFill>
                <a:latin typeface="+mn-lt"/>
              </a:rPr>
              <a:t> </a:t>
            </a:r>
            <a:r>
              <a:rPr lang="en-US" sz="1600" b="1" dirty="0" err="1" smtClean="0">
                <a:solidFill>
                  <a:srgbClr val="FF0000"/>
                </a:solidFill>
                <a:latin typeface="+mn-lt"/>
              </a:rPr>
              <a:t>HÌNH</a:t>
            </a:r>
            <a:r>
              <a:rPr lang="en-US" sz="1600" b="1" dirty="0" smtClean="0">
                <a:solidFill>
                  <a:srgbClr val="FF0000"/>
                </a:solidFill>
                <a:latin typeface="+mn-lt"/>
              </a:rPr>
              <a:t> </a:t>
            </a:r>
            <a:r>
              <a:rPr lang="en-US" sz="1600" b="1" dirty="0" err="1" smtClean="0">
                <a:solidFill>
                  <a:srgbClr val="FF0000"/>
                </a:solidFill>
                <a:latin typeface="+mn-lt"/>
              </a:rPr>
              <a:t>CHUYỂN</a:t>
            </a:r>
            <a:r>
              <a:rPr lang="en-US" sz="1600" b="1" dirty="0" smtClean="0">
                <a:solidFill>
                  <a:srgbClr val="FF0000"/>
                </a:solidFill>
                <a:latin typeface="+mn-lt"/>
              </a:rPr>
              <a:t> </a:t>
            </a:r>
            <a:r>
              <a:rPr lang="en-US" sz="1600" b="1" dirty="0" err="1" smtClean="0">
                <a:solidFill>
                  <a:srgbClr val="FF0000"/>
                </a:solidFill>
                <a:latin typeface="+mn-lt"/>
              </a:rPr>
              <a:t>ĐỔI</a:t>
            </a:r>
            <a:r>
              <a:rPr lang="en-US" sz="1600" b="1" dirty="0" smtClean="0">
                <a:solidFill>
                  <a:srgbClr val="FF0000"/>
                </a:solidFill>
                <a:latin typeface="+mn-lt"/>
              </a:rPr>
              <a:t> </a:t>
            </a:r>
            <a:r>
              <a:rPr lang="en-US" sz="1600" b="1" dirty="0" err="1" smtClean="0">
                <a:solidFill>
                  <a:srgbClr val="FF0000"/>
                </a:solidFill>
                <a:latin typeface="+mn-lt"/>
              </a:rPr>
              <a:t>SỐ</a:t>
            </a:r>
            <a:r>
              <a:rPr lang="en-US" sz="1600" b="1" dirty="0" smtClean="0">
                <a:solidFill>
                  <a:srgbClr val="FF0000"/>
                </a:solidFill>
                <a:latin typeface="+mn-lt"/>
              </a:rPr>
              <a:t> </a:t>
            </a:r>
            <a:r>
              <a:rPr lang="en-US" sz="1600" b="1" dirty="0" err="1" smtClean="0">
                <a:solidFill>
                  <a:srgbClr val="FF0000"/>
                </a:solidFill>
                <a:latin typeface="+mn-lt"/>
              </a:rPr>
              <a:t>CẤP</a:t>
            </a:r>
            <a:r>
              <a:rPr lang="en-US" sz="1600" b="1" dirty="0" smtClean="0">
                <a:solidFill>
                  <a:srgbClr val="FF0000"/>
                </a:solidFill>
                <a:latin typeface="+mn-lt"/>
              </a:rPr>
              <a:t> </a:t>
            </a:r>
            <a:r>
              <a:rPr lang="en-US" sz="1600" b="1" dirty="0" err="1" smtClean="0">
                <a:solidFill>
                  <a:srgbClr val="FF0000"/>
                </a:solidFill>
                <a:latin typeface="+mn-lt"/>
              </a:rPr>
              <a:t>TỈNH</a:t>
            </a:r>
            <a:r>
              <a:rPr lang="en-US" sz="1600" b="1" dirty="0" smtClean="0">
                <a:solidFill>
                  <a:srgbClr val="FF0000"/>
                </a:solidFill>
                <a:latin typeface="+mn-lt"/>
              </a:rPr>
              <a:t> </a:t>
            </a:r>
            <a:r>
              <a:rPr lang="en-US" sz="1600" b="1" dirty="0" err="1" smtClean="0">
                <a:solidFill>
                  <a:srgbClr val="FF0000"/>
                </a:solidFill>
                <a:latin typeface="+mn-lt"/>
              </a:rPr>
              <a:t>TẠI</a:t>
            </a:r>
            <a:r>
              <a:rPr lang="en-US" sz="1600" b="1" dirty="0" smtClean="0">
                <a:solidFill>
                  <a:srgbClr val="FF0000"/>
                </a:solidFill>
                <a:latin typeface="+mn-lt"/>
              </a:rPr>
              <a:t> </a:t>
            </a:r>
            <a:r>
              <a:rPr lang="en-US" sz="1600" b="1" dirty="0" err="1" smtClean="0">
                <a:solidFill>
                  <a:srgbClr val="FF0000"/>
                </a:solidFill>
                <a:latin typeface="+mn-lt"/>
              </a:rPr>
              <a:t>LẠNG</a:t>
            </a:r>
            <a:r>
              <a:rPr lang="en-US" sz="1600" b="1" dirty="0" smtClean="0">
                <a:solidFill>
                  <a:srgbClr val="FF0000"/>
                </a:solidFill>
                <a:latin typeface="+mn-lt"/>
              </a:rPr>
              <a:t> </a:t>
            </a:r>
            <a:r>
              <a:rPr lang="en-US" sz="1600" b="1" dirty="0">
                <a:solidFill>
                  <a:srgbClr val="FF0000"/>
                </a:solidFill>
                <a:latin typeface="+mn-lt"/>
              </a:rPr>
              <a:t>SƠN</a:t>
            </a:r>
            <a:endParaRPr lang="en-US" sz="1600" dirty="0">
              <a:latin typeface="+mn-lt"/>
            </a:endParaRPr>
          </a:p>
        </p:txBody>
      </p:sp>
      <p:pic>
        <p:nvPicPr>
          <p:cNvPr id="3074" name="Picture 2" descr="C:\Users\phuong\Pictures\Screenshots\Screenshot (1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0744" y="874266"/>
            <a:ext cx="3666898" cy="264275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phuong\Pictures\Screenshots\Screenshot (10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0744" y="3623129"/>
            <a:ext cx="3666898" cy="2965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56927"/>
      </p:ext>
    </p:extLst>
  </p:cSld>
  <p:clrMapOvr>
    <a:masterClrMapping/>
  </p:clrMapOvr>
  <mc:AlternateContent xmlns:mc="http://schemas.openxmlformats.org/markup-compatibility/2006">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animEffect transition="in" filter="fade">
                                      <p:cBhvr>
                                        <p:cTn id="7" dur="1000"/>
                                        <p:tgtEl>
                                          <p:spTgt spid="17">
                                            <p:txEl>
                                              <p:pRg st="2" end="2"/>
                                            </p:txEl>
                                          </p:spTgt>
                                        </p:tgtEl>
                                      </p:cBhvr>
                                    </p:animEffect>
                                    <p:anim calcmode="lin" valueType="num">
                                      <p:cBhvr>
                                        <p:cTn id="8"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xEl>
                                              <p:pRg st="4" end="4"/>
                                            </p:txEl>
                                          </p:spTgt>
                                        </p:tgtEl>
                                        <p:attrNameLst>
                                          <p:attrName>style.visibility</p:attrName>
                                        </p:attrNameLst>
                                      </p:cBhvr>
                                      <p:to>
                                        <p:strVal val="visible"/>
                                      </p:to>
                                    </p:set>
                                    <p:animEffect transition="in" filter="fade">
                                      <p:cBhvr>
                                        <p:cTn id="12" dur="1000"/>
                                        <p:tgtEl>
                                          <p:spTgt spid="17">
                                            <p:txEl>
                                              <p:pRg st="4" end="4"/>
                                            </p:txEl>
                                          </p:spTgt>
                                        </p:tgtEl>
                                      </p:cBhvr>
                                    </p:animEffect>
                                    <p:anim calcmode="lin" valueType="num">
                                      <p:cBhvr>
                                        <p:cTn id="13"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xEl>
                                              <p:pRg st="6" end="6"/>
                                            </p:txEl>
                                          </p:spTgt>
                                        </p:tgtEl>
                                        <p:attrNameLst>
                                          <p:attrName>style.visibility</p:attrName>
                                        </p:attrNameLst>
                                      </p:cBhvr>
                                      <p:to>
                                        <p:strVal val="visible"/>
                                      </p:to>
                                    </p:set>
                                    <p:animEffect transition="in" filter="fade">
                                      <p:cBhvr>
                                        <p:cTn id="17" dur="1000"/>
                                        <p:tgtEl>
                                          <p:spTgt spid="17">
                                            <p:txEl>
                                              <p:pRg st="6" end="6"/>
                                            </p:txEl>
                                          </p:spTgt>
                                        </p:tgtEl>
                                      </p:cBhvr>
                                    </p:animEffect>
                                    <p:anim calcmode="lin" valueType="num">
                                      <p:cBhvr>
                                        <p:cTn id="18" dur="1000" fill="hold"/>
                                        <p:tgtEl>
                                          <p:spTgt spid="17">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17">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xEl>
                                              <p:pRg st="8" end="8"/>
                                            </p:txEl>
                                          </p:spTgt>
                                        </p:tgtEl>
                                        <p:attrNameLst>
                                          <p:attrName>style.visibility</p:attrName>
                                        </p:attrNameLst>
                                      </p:cBhvr>
                                      <p:to>
                                        <p:strVal val="visible"/>
                                      </p:to>
                                    </p:set>
                                    <p:animEffect transition="in" filter="fade">
                                      <p:cBhvr>
                                        <p:cTn id="22" dur="1000"/>
                                        <p:tgtEl>
                                          <p:spTgt spid="17">
                                            <p:txEl>
                                              <p:pRg st="8" end="8"/>
                                            </p:txEl>
                                          </p:spTgt>
                                        </p:tgtEl>
                                      </p:cBhvr>
                                    </p:animEffect>
                                    <p:anim calcmode="lin" valueType="num">
                                      <p:cBhvr>
                                        <p:cTn id="23" dur="1000" fill="hold"/>
                                        <p:tgtEl>
                                          <p:spTgt spid="17">
                                            <p:txEl>
                                              <p:pRg st="8" end="8"/>
                                            </p:txEl>
                                          </p:spTgt>
                                        </p:tgtEl>
                                        <p:attrNameLst>
                                          <p:attrName>ppt_x</p:attrName>
                                        </p:attrNameLst>
                                      </p:cBhvr>
                                      <p:tavLst>
                                        <p:tav tm="0">
                                          <p:val>
                                            <p:strVal val="#ppt_x"/>
                                          </p:val>
                                        </p:tav>
                                        <p:tav tm="100000">
                                          <p:val>
                                            <p:strVal val="#ppt_x"/>
                                          </p:val>
                                        </p:tav>
                                      </p:tavLst>
                                    </p:anim>
                                    <p:anim calcmode="lin" valueType="num">
                                      <p:cBhvr>
                                        <p:cTn id="24" dur="1000" fill="hold"/>
                                        <p:tgtEl>
                                          <p:spTgt spid="1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p>
            <a:pPr>
              <a:defRPr/>
            </a:pPr>
            <a:fld id="{CBA825CB-EF7D-4031-BEF7-F2591C623717}" type="slidenum">
              <a:rPr lang="en-US" altLang="en-US" smtClean="0"/>
              <a:pPr>
                <a:defRPr/>
              </a:pPr>
              <a:t>7</a:t>
            </a:fld>
            <a:endParaRPr lang="en-US" altLang="en-US"/>
          </a:p>
        </p:txBody>
      </p:sp>
      <p:pic>
        <p:nvPicPr>
          <p:cNvPr id="2050" name="Picture 2" descr="C:\Users\phuong\Desktop\Bai giang chuyen doi so\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1398" y="4572000"/>
            <a:ext cx="3029031" cy="19650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phuong\Desktop\Anh Lang Son\Logo_Lang_S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912" y="93885"/>
            <a:ext cx="760687" cy="7192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phuong\Desktop\Bai giang chuyen doi so\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8722" y="4528570"/>
            <a:ext cx="2667000" cy="1944014"/>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203;p17"/>
          <p:cNvSpPr txBox="1">
            <a:spLocks/>
          </p:cNvSpPr>
          <p:nvPr/>
        </p:nvSpPr>
        <p:spPr>
          <a:xfrm>
            <a:off x="7569200" y="931319"/>
            <a:ext cx="4318000" cy="5649228"/>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nl-NL" sz="1600" b="1" dirty="0"/>
              <a:t>Trung tâm thông tin chỉ đạo điều hành thông minh của UBND tỉnh là bộ não điều hành số</a:t>
            </a:r>
            <a:r>
              <a:rPr lang="en-US" sz="1600" b="1" dirty="0" smtClean="0"/>
              <a:t>.</a:t>
            </a:r>
            <a:endParaRPr lang="en-US" sz="1600" b="1" dirty="0"/>
          </a:p>
          <a:p>
            <a:pPr marL="0" indent="0" algn="just">
              <a:buNone/>
            </a:pPr>
            <a:endParaRPr lang="en-US" sz="1600" b="1" dirty="0" smtClean="0"/>
          </a:p>
          <a:p>
            <a:pPr marL="457200" indent="-355600" algn="just">
              <a:spcBef>
                <a:spcPts val="0"/>
              </a:spcBef>
              <a:buSzPts val="2000"/>
              <a:buFont typeface="Arial" pitchFamily="34" charset="0"/>
              <a:buChar char="»"/>
            </a:pPr>
            <a:r>
              <a:rPr lang="en-US" sz="1600" b="1" dirty="0" err="1" smtClean="0"/>
              <a:t>Cập</a:t>
            </a:r>
            <a:r>
              <a:rPr lang="en-US" sz="1600" b="1" dirty="0" smtClean="0"/>
              <a:t> </a:t>
            </a:r>
            <a:r>
              <a:rPr lang="en-US" sz="1600" b="1" dirty="0" err="1"/>
              <a:t>nhật</a:t>
            </a:r>
            <a:r>
              <a:rPr lang="en-US" sz="1600" b="1" dirty="0"/>
              <a:t> </a:t>
            </a:r>
            <a:r>
              <a:rPr lang="en-US" sz="1600" b="1" dirty="0" err="1"/>
              <a:t>số</a:t>
            </a:r>
            <a:r>
              <a:rPr lang="en-US" sz="1600" b="1" dirty="0"/>
              <a:t> </a:t>
            </a:r>
            <a:r>
              <a:rPr lang="en-US" sz="1600" b="1" dirty="0" err="1"/>
              <a:t>liệu</a:t>
            </a:r>
            <a:r>
              <a:rPr lang="en-US" sz="1600" b="1" dirty="0"/>
              <a:t> </a:t>
            </a:r>
            <a:r>
              <a:rPr lang="en-US" sz="1600" b="1" dirty="0" err="1"/>
              <a:t>theo</a:t>
            </a:r>
            <a:r>
              <a:rPr lang="en-US" sz="1600" b="1" dirty="0"/>
              <a:t> </a:t>
            </a:r>
            <a:r>
              <a:rPr lang="en-US" sz="1600" b="1" dirty="0" err="1"/>
              <a:t>thời</a:t>
            </a:r>
            <a:r>
              <a:rPr lang="en-US" sz="1600" b="1" dirty="0"/>
              <a:t> </a:t>
            </a:r>
            <a:r>
              <a:rPr lang="en-US" sz="1600" b="1" dirty="0" err="1"/>
              <a:t>gian</a:t>
            </a:r>
            <a:r>
              <a:rPr lang="en-US" sz="1600" b="1" dirty="0"/>
              <a:t> </a:t>
            </a:r>
            <a:r>
              <a:rPr lang="en-US" sz="1600" b="1" dirty="0" err="1"/>
              <a:t>thực</a:t>
            </a:r>
            <a:r>
              <a:rPr lang="en-US" sz="1600" b="1" dirty="0"/>
              <a:t> </a:t>
            </a:r>
            <a:r>
              <a:rPr lang="en-US" sz="1600" b="1" dirty="0" err="1"/>
              <a:t>từ</a:t>
            </a:r>
            <a:r>
              <a:rPr lang="en-US" sz="1600" b="1" dirty="0"/>
              <a:t> </a:t>
            </a:r>
            <a:r>
              <a:rPr lang="en-US" sz="1600" b="1" dirty="0" err="1"/>
              <a:t>các</a:t>
            </a:r>
            <a:r>
              <a:rPr lang="en-US" sz="1600" b="1" dirty="0"/>
              <a:t> </a:t>
            </a:r>
            <a:r>
              <a:rPr lang="en-US" sz="1600" b="1" dirty="0" err="1"/>
              <a:t>nền</a:t>
            </a:r>
            <a:r>
              <a:rPr lang="en-US" sz="1600" b="1" dirty="0"/>
              <a:t> </a:t>
            </a:r>
            <a:r>
              <a:rPr lang="en-US" sz="1600" b="1" dirty="0" err="1"/>
              <a:t>tảng</a:t>
            </a:r>
            <a:r>
              <a:rPr lang="en-US" sz="1600" b="1" dirty="0"/>
              <a:t> </a:t>
            </a:r>
            <a:r>
              <a:rPr lang="en-US" sz="1600" b="1" dirty="0" err="1"/>
              <a:t>số</a:t>
            </a:r>
            <a:r>
              <a:rPr lang="en-US" sz="1600" b="1" dirty="0" smtClean="0"/>
              <a:t>.</a:t>
            </a:r>
          </a:p>
          <a:p>
            <a:pPr marL="457200" indent="-355600" algn="just">
              <a:spcBef>
                <a:spcPts val="0"/>
              </a:spcBef>
              <a:buSzPts val="2000"/>
              <a:buFont typeface="Arial" pitchFamily="34" charset="0"/>
              <a:buChar char="»"/>
            </a:pPr>
            <a:endParaRPr lang="en-US" sz="1600" b="1" dirty="0" smtClean="0"/>
          </a:p>
          <a:p>
            <a:pPr marL="457200" indent="-355600" algn="just">
              <a:spcBef>
                <a:spcPts val="0"/>
              </a:spcBef>
              <a:buSzPts val="2000"/>
              <a:buFont typeface="Arial" pitchFamily="34" charset="0"/>
              <a:buChar char="»"/>
            </a:pPr>
            <a:r>
              <a:rPr lang="nl-NL" sz="1600" b="1" dirty="0"/>
              <a:t>100% hoạt động của chính quyền các cấp từ tỉnh đến xã đưa lên trên nền tảng số, như Hệ thống chỉ đạo và điều hành, văn phòng điện tử, hội nghị truyền hình trực tuyến, hệ thống thông tin báo </a:t>
            </a:r>
            <a:r>
              <a:rPr lang="nl-NL" sz="1600" b="1" dirty="0" smtClean="0"/>
              <a:t>cáo</a:t>
            </a:r>
          </a:p>
          <a:p>
            <a:pPr marL="457200" indent="-355600" algn="just">
              <a:spcBef>
                <a:spcPts val="0"/>
              </a:spcBef>
              <a:buSzPts val="2000"/>
              <a:buFont typeface="Arial" pitchFamily="34" charset="0"/>
              <a:buChar char="»"/>
            </a:pPr>
            <a:endParaRPr lang="en-US" sz="1600" b="1" dirty="0"/>
          </a:p>
          <a:p>
            <a:pPr marL="457200" indent="-355600" algn="just">
              <a:spcBef>
                <a:spcPts val="0"/>
              </a:spcBef>
              <a:buSzPts val="2000"/>
              <a:buFont typeface="Arial" pitchFamily="34" charset="0"/>
              <a:buChar char="»"/>
            </a:pPr>
            <a:r>
              <a:rPr lang="nl-NL" sz="1600" b="1" dirty="0"/>
              <a:t>100% dịch vụ công đủ điều kiện lên trực tuyến mức độ 4 phục vụ người dân và doanh nghiệp trên nền tảng </a:t>
            </a:r>
            <a:r>
              <a:rPr lang="nl-NL" sz="1600" b="1" dirty="0" smtClean="0"/>
              <a:t>số.</a:t>
            </a:r>
            <a:endParaRPr lang="en-US" sz="1600" b="1" dirty="0"/>
          </a:p>
          <a:p>
            <a:pPr marL="457200" indent="-355600" algn="just">
              <a:spcBef>
                <a:spcPts val="0"/>
              </a:spcBef>
              <a:buSzPts val="2000"/>
              <a:buFont typeface="Arial" pitchFamily="34" charset="0"/>
              <a:buChar char="»"/>
            </a:pPr>
            <a:endParaRPr lang="en-US" sz="1600" b="1" dirty="0" smtClean="0"/>
          </a:p>
          <a:p>
            <a:pPr marL="457200" indent="-355600" algn="just">
              <a:spcBef>
                <a:spcPts val="0"/>
              </a:spcBef>
              <a:buSzPts val="2000"/>
              <a:buFont typeface="Arial" pitchFamily="34" charset="0"/>
              <a:buChar char="»"/>
            </a:pPr>
            <a:r>
              <a:rPr lang="nl-NL" sz="1600" b="1" dirty="0"/>
              <a:t>Các cơ sở dữ liệu dùng chung được liên thông qua trục LGSP của tỉnh và chia sẻ qua trục NGSP của quốc </a:t>
            </a:r>
            <a:r>
              <a:rPr lang="nl-NL" sz="1600" b="1" dirty="0" smtClean="0"/>
              <a:t>gia</a:t>
            </a:r>
          </a:p>
          <a:p>
            <a:pPr marL="457200" indent="-355600" algn="just">
              <a:spcBef>
                <a:spcPts val="0"/>
              </a:spcBef>
              <a:buSzPts val="2000"/>
              <a:buFont typeface="Arial" pitchFamily="34" charset="0"/>
              <a:buChar char="»"/>
            </a:pPr>
            <a:endParaRPr lang="en-US" sz="1600" b="1" dirty="0" smtClean="0"/>
          </a:p>
          <a:p>
            <a:pPr marL="457200" indent="-355600" algn="just">
              <a:spcBef>
                <a:spcPts val="0"/>
              </a:spcBef>
              <a:buSzPts val="2000"/>
              <a:buFont typeface="Arial" pitchFamily="34" charset="0"/>
              <a:buChar char="»"/>
            </a:pPr>
            <a:r>
              <a:rPr lang="nl-NL" sz="1600" b="1" dirty="0"/>
              <a:t>An toàn, an ninh mạng của tỉnh đã thăng hạng từ hạng C lên hạng A cao </a:t>
            </a:r>
            <a:r>
              <a:rPr lang="nl-NL" sz="1600" b="1" dirty="0" smtClean="0"/>
              <a:t>nhất.</a:t>
            </a:r>
            <a:endParaRPr lang="en-US" sz="1600" b="1" dirty="0"/>
          </a:p>
          <a:p>
            <a:pPr marL="101600" indent="0" algn="just">
              <a:spcBef>
                <a:spcPts val="0"/>
              </a:spcBef>
              <a:buSzPts val="2000"/>
              <a:buNone/>
            </a:pPr>
            <a:endParaRPr lang="en-US" sz="1600" b="1" dirty="0"/>
          </a:p>
        </p:txBody>
      </p: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398" y="883837"/>
            <a:ext cx="6044324" cy="3628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4"/>
          <p:cNvSpPr txBox="1">
            <a:spLocks/>
          </p:cNvSpPr>
          <p:nvPr/>
        </p:nvSpPr>
        <p:spPr>
          <a:xfrm>
            <a:off x="3447143" y="51181"/>
            <a:ext cx="5428632"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err="1" smtClean="0">
                <a:solidFill>
                  <a:srgbClr val="FF0000"/>
                </a:solidFill>
                <a:latin typeface="+mn-lt"/>
              </a:rPr>
              <a:t>MÔ</a:t>
            </a:r>
            <a:r>
              <a:rPr lang="en-US" sz="1600" b="1" dirty="0" smtClean="0">
                <a:solidFill>
                  <a:srgbClr val="FF0000"/>
                </a:solidFill>
                <a:latin typeface="+mn-lt"/>
              </a:rPr>
              <a:t> </a:t>
            </a:r>
            <a:r>
              <a:rPr lang="en-US" sz="1600" b="1" dirty="0" err="1" smtClean="0">
                <a:solidFill>
                  <a:srgbClr val="FF0000"/>
                </a:solidFill>
                <a:latin typeface="+mn-lt"/>
              </a:rPr>
              <a:t>HÌNH</a:t>
            </a:r>
            <a:r>
              <a:rPr lang="en-US" sz="1600" b="1" dirty="0" smtClean="0">
                <a:solidFill>
                  <a:srgbClr val="FF0000"/>
                </a:solidFill>
                <a:latin typeface="+mn-lt"/>
              </a:rPr>
              <a:t> </a:t>
            </a:r>
            <a:r>
              <a:rPr lang="en-US" sz="1600" b="1" dirty="0" err="1" smtClean="0">
                <a:solidFill>
                  <a:srgbClr val="FF0000"/>
                </a:solidFill>
                <a:latin typeface="+mn-lt"/>
              </a:rPr>
              <a:t>CHUYỂN</a:t>
            </a:r>
            <a:r>
              <a:rPr lang="en-US" sz="1600" b="1" dirty="0" smtClean="0">
                <a:solidFill>
                  <a:srgbClr val="FF0000"/>
                </a:solidFill>
                <a:latin typeface="+mn-lt"/>
              </a:rPr>
              <a:t> </a:t>
            </a:r>
            <a:r>
              <a:rPr lang="en-US" sz="1600" b="1" dirty="0" err="1" smtClean="0">
                <a:solidFill>
                  <a:srgbClr val="FF0000"/>
                </a:solidFill>
                <a:latin typeface="+mn-lt"/>
              </a:rPr>
              <a:t>ĐỔI</a:t>
            </a:r>
            <a:r>
              <a:rPr lang="en-US" sz="1600" b="1" dirty="0" smtClean="0">
                <a:solidFill>
                  <a:srgbClr val="FF0000"/>
                </a:solidFill>
                <a:latin typeface="+mn-lt"/>
              </a:rPr>
              <a:t> </a:t>
            </a:r>
            <a:r>
              <a:rPr lang="en-US" sz="1600" b="1" dirty="0" err="1" smtClean="0">
                <a:solidFill>
                  <a:srgbClr val="FF0000"/>
                </a:solidFill>
                <a:latin typeface="+mn-lt"/>
              </a:rPr>
              <a:t>SỐ</a:t>
            </a:r>
            <a:r>
              <a:rPr lang="en-US" sz="1600" b="1" dirty="0" smtClean="0">
                <a:solidFill>
                  <a:srgbClr val="FF0000"/>
                </a:solidFill>
                <a:latin typeface="+mn-lt"/>
              </a:rPr>
              <a:t> </a:t>
            </a:r>
            <a:r>
              <a:rPr lang="en-US" sz="1600" b="1" dirty="0" err="1" smtClean="0">
                <a:solidFill>
                  <a:srgbClr val="FF0000"/>
                </a:solidFill>
                <a:latin typeface="+mn-lt"/>
              </a:rPr>
              <a:t>CẤP</a:t>
            </a:r>
            <a:r>
              <a:rPr lang="en-US" sz="1600" b="1" dirty="0" smtClean="0">
                <a:solidFill>
                  <a:srgbClr val="FF0000"/>
                </a:solidFill>
                <a:latin typeface="+mn-lt"/>
              </a:rPr>
              <a:t> </a:t>
            </a:r>
            <a:r>
              <a:rPr lang="en-US" sz="1600" b="1" dirty="0" err="1" smtClean="0">
                <a:solidFill>
                  <a:srgbClr val="FF0000"/>
                </a:solidFill>
                <a:latin typeface="+mn-lt"/>
              </a:rPr>
              <a:t>TỈNH</a:t>
            </a:r>
            <a:r>
              <a:rPr lang="en-US" sz="1600" b="1" dirty="0" smtClean="0">
                <a:solidFill>
                  <a:srgbClr val="FF0000"/>
                </a:solidFill>
                <a:latin typeface="+mn-lt"/>
              </a:rPr>
              <a:t> </a:t>
            </a:r>
            <a:r>
              <a:rPr lang="en-US" sz="1600" b="1" dirty="0" err="1" smtClean="0">
                <a:solidFill>
                  <a:srgbClr val="FF0000"/>
                </a:solidFill>
                <a:latin typeface="+mn-lt"/>
              </a:rPr>
              <a:t>TẠI</a:t>
            </a:r>
            <a:r>
              <a:rPr lang="en-US" sz="1600" b="1" dirty="0" smtClean="0">
                <a:solidFill>
                  <a:srgbClr val="FF0000"/>
                </a:solidFill>
                <a:latin typeface="+mn-lt"/>
              </a:rPr>
              <a:t> </a:t>
            </a:r>
            <a:r>
              <a:rPr lang="en-US" sz="1600" b="1" dirty="0" err="1" smtClean="0">
                <a:solidFill>
                  <a:srgbClr val="FF0000"/>
                </a:solidFill>
                <a:latin typeface="+mn-lt"/>
              </a:rPr>
              <a:t>LẠNG</a:t>
            </a:r>
            <a:r>
              <a:rPr lang="en-US" sz="1600" b="1" dirty="0" smtClean="0">
                <a:solidFill>
                  <a:srgbClr val="FF0000"/>
                </a:solidFill>
                <a:latin typeface="+mn-lt"/>
              </a:rPr>
              <a:t> </a:t>
            </a:r>
            <a:r>
              <a:rPr lang="en-US" sz="1600" b="1" dirty="0">
                <a:solidFill>
                  <a:srgbClr val="FF0000"/>
                </a:solidFill>
                <a:latin typeface="+mn-lt"/>
              </a:rPr>
              <a:t>SƠN</a:t>
            </a:r>
            <a:endParaRPr lang="en-US" sz="1600" dirty="0">
              <a:latin typeface="+mn-lt"/>
            </a:endParaRPr>
          </a:p>
        </p:txBody>
      </p:sp>
    </p:spTree>
    <p:extLst>
      <p:ext uri="{BB962C8B-B14F-4D97-AF65-F5344CB8AC3E}">
        <p14:creationId xmlns:p14="http://schemas.microsoft.com/office/powerpoint/2010/main" val="2772251376"/>
      </p:ext>
    </p:extLst>
  </p:cSld>
  <p:clrMapOvr>
    <a:masterClrMapping/>
  </p:clrMapOvr>
  <mc:AlternateContent xmlns:mc="http://schemas.openxmlformats.org/markup-compatibility/2006">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huong\Desktop\Anh Lang Son\Logo_Lang_S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5421" y="93885"/>
            <a:ext cx="676592" cy="676592"/>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03;p17"/>
          <p:cNvSpPr txBox="1">
            <a:spLocks/>
          </p:cNvSpPr>
          <p:nvPr/>
        </p:nvSpPr>
        <p:spPr>
          <a:xfrm>
            <a:off x="546748" y="1915886"/>
            <a:ext cx="2594863" cy="2868781"/>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just">
              <a:spcBef>
                <a:spcPts val="0"/>
              </a:spcBef>
              <a:buSzPts val="2000"/>
              <a:buNone/>
            </a:pPr>
            <a:r>
              <a:rPr lang="en-US" sz="1600" b="1" dirty="0"/>
              <a:t>2</a:t>
            </a:r>
            <a:r>
              <a:rPr lang="en-US" sz="1600" b="1" dirty="0" smtClean="0"/>
              <a:t>. </a:t>
            </a:r>
            <a:r>
              <a:rPr lang="en-US" sz="1600" b="1" dirty="0" err="1" smtClean="0"/>
              <a:t>Trợ</a:t>
            </a:r>
            <a:r>
              <a:rPr lang="en-US" sz="1600" b="1" dirty="0" smtClean="0"/>
              <a:t> </a:t>
            </a:r>
            <a:r>
              <a:rPr lang="en-US" sz="1600" b="1" dirty="0" err="1"/>
              <a:t>lý</a:t>
            </a:r>
            <a:r>
              <a:rPr lang="en-US" sz="1600" b="1" dirty="0"/>
              <a:t> </a:t>
            </a:r>
            <a:r>
              <a:rPr lang="en-US" sz="1600" b="1" dirty="0" err="1"/>
              <a:t>ảo</a:t>
            </a:r>
            <a:r>
              <a:rPr lang="en-US" sz="1600" b="1" dirty="0" smtClean="0"/>
              <a:t>:</a:t>
            </a:r>
          </a:p>
          <a:p>
            <a:pPr marL="101600" indent="0" algn="just">
              <a:spcBef>
                <a:spcPts val="0"/>
              </a:spcBef>
              <a:buSzPts val="2000"/>
              <a:buNone/>
            </a:pPr>
            <a:endParaRPr lang="en-US" sz="1600" b="1" dirty="0"/>
          </a:p>
          <a:p>
            <a:pPr marL="457200" indent="-355600" algn="just">
              <a:spcBef>
                <a:spcPts val="0"/>
              </a:spcBef>
              <a:buSzPts val="2000"/>
              <a:buFont typeface="Arial" pitchFamily="34" charset="0"/>
              <a:buChar char="»"/>
            </a:pPr>
            <a:endParaRPr lang="en-US" sz="1400" b="1" dirty="0"/>
          </a:p>
          <a:p>
            <a:pPr marL="457200" indent="-355600" algn="just">
              <a:spcBef>
                <a:spcPts val="0"/>
              </a:spcBef>
              <a:buSzPts val="2000"/>
              <a:buFont typeface="Arial" pitchFamily="34" charset="0"/>
              <a:buChar char="»"/>
            </a:pPr>
            <a:r>
              <a:rPr lang="en-US" sz="1400" b="1" dirty="0" err="1"/>
              <a:t>Hỗ</a:t>
            </a:r>
            <a:r>
              <a:rPr lang="en-US" sz="1400" b="1" dirty="0"/>
              <a:t> </a:t>
            </a:r>
            <a:r>
              <a:rPr lang="en-US" sz="1400" b="1" dirty="0" err="1"/>
              <a:t>trợ</a:t>
            </a:r>
            <a:r>
              <a:rPr lang="en-US" sz="1400" b="1" dirty="0"/>
              <a:t> </a:t>
            </a:r>
            <a:r>
              <a:rPr lang="en-US" sz="1400" b="1" dirty="0" err="1"/>
              <a:t>người</a:t>
            </a:r>
            <a:r>
              <a:rPr lang="en-US" sz="1400" b="1" dirty="0"/>
              <a:t> </a:t>
            </a:r>
            <a:r>
              <a:rPr lang="en-US" sz="1400" b="1" dirty="0" err="1"/>
              <a:t>dân</a:t>
            </a:r>
            <a:r>
              <a:rPr lang="en-US" sz="1400" b="1" dirty="0"/>
              <a:t> </a:t>
            </a:r>
            <a:r>
              <a:rPr lang="en-US" sz="1400" b="1" dirty="0" err="1"/>
              <a:t>và</a:t>
            </a:r>
            <a:r>
              <a:rPr lang="en-US" sz="1400" b="1" dirty="0"/>
              <a:t> </a:t>
            </a:r>
            <a:r>
              <a:rPr lang="en-US" sz="1400" b="1" dirty="0" err="1"/>
              <a:t>doanh</a:t>
            </a:r>
            <a:r>
              <a:rPr lang="en-US" sz="1400" b="1" dirty="0"/>
              <a:t> </a:t>
            </a:r>
            <a:r>
              <a:rPr lang="en-US" sz="1400" b="1" dirty="0" err="1"/>
              <a:t>nghiệp</a:t>
            </a:r>
            <a:r>
              <a:rPr lang="en-US" sz="1400" b="1" dirty="0"/>
              <a:t> </a:t>
            </a:r>
            <a:r>
              <a:rPr lang="en-US" sz="1400" b="1" dirty="0" err="1"/>
              <a:t>tra</a:t>
            </a:r>
            <a:r>
              <a:rPr lang="en-US" sz="1400" b="1" dirty="0"/>
              <a:t> </a:t>
            </a:r>
            <a:r>
              <a:rPr lang="en-US" sz="1400" b="1" dirty="0" err="1"/>
              <a:t>cứu</a:t>
            </a:r>
            <a:r>
              <a:rPr lang="en-US" sz="1400" b="1" dirty="0"/>
              <a:t> </a:t>
            </a:r>
            <a:r>
              <a:rPr lang="en-US" sz="1400" b="1" dirty="0" err="1"/>
              <a:t>nhanh</a:t>
            </a:r>
            <a:r>
              <a:rPr lang="en-US" sz="1400" b="1" dirty="0"/>
              <a:t>, </a:t>
            </a:r>
            <a:r>
              <a:rPr lang="en-US" sz="1400" b="1" dirty="0" err="1"/>
              <a:t>chính</a:t>
            </a:r>
            <a:r>
              <a:rPr lang="en-US" sz="1400" b="1" dirty="0"/>
              <a:t> </a:t>
            </a:r>
            <a:r>
              <a:rPr lang="en-US" sz="1400" b="1" dirty="0" err="1"/>
              <a:t>xác</a:t>
            </a:r>
            <a:r>
              <a:rPr lang="en-US" sz="1400" b="1" dirty="0"/>
              <a:t> </a:t>
            </a:r>
            <a:r>
              <a:rPr lang="en-US" sz="1400" b="1" dirty="0" err="1"/>
              <a:t>thủ</a:t>
            </a:r>
            <a:r>
              <a:rPr lang="en-US" sz="1400" b="1" dirty="0"/>
              <a:t> </a:t>
            </a:r>
            <a:r>
              <a:rPr lang="en-US" sz="1400" b="1" dirty="0" err="1"/>
              <a:t>tục</a:t>
            </a:r>
            <a:r>
              <a:rPr lang="en-US" sz="1400" b="1" dirty="0"/>
              <a:t> </a:t>
            </a:r>
            <a:r>
              <a:rPr lang="en-US" sz="1400" b="1" dirty="0" err="1"/>
              <a:t>hành</a:t>
            </a:r>
            <a:r>
              <a:rPr lang="en-US" sz="1400" b="1" dirty="0"/>
              <a:t> </a:t>
            </a:r>
            <a:r>
              <a:rPr lang="en-US" sz="1400" b="1" dirty="0" err="1"/>
              <a:t>chính</a:t>
            </a:r>
            <a:r>
              <a:rPr lang="en-US" sz="1400" b="1" dirty="0"/>
              <a:t> </a:t>
            </a:r>
            <a:r>
              <a:rPr lang="en-US" sz="1400" b="1" dirty="0" err="1" smtClean="0"/>
              <a:t>của</a:t>
            </a:r>
            <a:r>
              <a:rPr lang="en-US" sz="1400" b="1" dirty="0" smtClean="0"/>
              <a:t> </a:t>
            </a:r>
            <a:r>
              <a:rPr lang="en-US" sz="1400" b="1" dirty="0" err="1" smtClean="0"/>
              <a:t>hơn</a:t>
            </a:r>
            <a:r>
              <a:rPr lang="en-US" sz="1400" b="1" dirty="0" smtClean="0"/>
              <a:t> 1.700 </a:t>
            </a:r>
            <a:r>
              <a:rPr lang="en-US" sz="1400" b="1" dirty="0" err="1"/>
              <a:t>dịch</a:t>
            </a:r>
            <a:r>
              <a:rPr lang="en-US" sz="1400" b="1" dirty="0"/>
              <a:t> </a:t>
            </a:r>
            <a:r>
              <a:rPr lang="en-US" sz="1400" b="1" dirty="0" err="1"/>
              <a:t>vụ</a:t>
            </a:r>
            <a:r>
              <a:rPr lang="en-US" sz="1400" b="1" dirty="0"/>
              <a:t> </a:t>
            </a:r>
            <a:r>
              <a:rPr lang="en-US" sz="1400" b="1" dirty="0" err="1"/>
              <a:t>công</a:t>
            </a:r>
            <a:endParaRPr lang="en-US" sz="1400" b="1" dirty="0">
              <a:latin typeface="Times New Roman" pitchFamily="18" charset="0"/>
              <a:cs typeface="Times New Roman" pitchFamily="18" charset="0"/>
              <a:sym typeface="Arial" charset="0"/>
            </a:endParaRPr>
          </a:p>
          <a:p>
            <a:pPr marL="101600" indent="0" algn="just">
              <a:spcBef>
                <a:spcPts val="0"/>
              </a:spcBef>
              <a:buSzPts val="2000"/>
              <a:buNone/>
            </a:pPr>
            <a:endParaRPr lang="en-US" sz="1400" b="1" dirty="0"/>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1346266"/>
            <a:ext cx="4125976" cy="239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3831703"/>
            <a:ext cx="5008595" cy="2761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Google Shape;203;p17"/>
          <p:cNvSpPr txBox="1">
            <a:spLocks/>
          </p:cNvSpPr>
          <p:nvPr/>
        </p:nvSpPr>
        <p:spPr>
          <a:xfrm>
            <a:off x="6789057" y="824000"/>
            <a:ext cx="2011184" cy="750843"/>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just">
              <a:spcBef>
                <a:spcPts val="0"/>
              </a:spcBef>
              <a:buSzPts val="2000"/>
              <a:buNone/>
            </a:pPr>
            <a:r>
              <a:rPr lang="en-US" sz="1600" b="1" dirty="0" smtClean="0"/>
              <a:t>1. </a:t>
            </a:r>
            <a:r>
              <a:rPr lang="en-US" sz="1600" b="1" dirty="0" err="1" smtClean="0"/>
              <a:t>Cửa</a:t>
            </a:r>
            <a:r>
              <a:rPr lang="en-US" sz="1600" b="1" dirty="0" smtClean="0"/>
              <a:t> </a:t>
            </a:r>
            <a:r>
              <a:rPr lang="en-US" sz="1600" b="1" dirty="0" err="1" smtClean="0"/>
              <a:t>khẩu</a:t>
            </a:r>
            <a:r>
              <a:rPr lang="en-US" sz="1600" b="1" dirty="0" smtClean="0"/>
              <a:t> </a:t>
            </a:r>
            <a:r>
              <a:rPr lang="en-US" sz="1600" b="1" dirty="0" err="1" smtClean="0"/>
              <a:t>số</a:t>
            </a:r>
            <a:r>
              <a:rPr lang="en-US" sz="1600" b="1" dirty="0" smtClean="0"/>
              <a:t>:</a:t>
            </a:r>
          </a:p>
          <a:p>
            <a:pPr marL="101600" indent="0" algn="just">
              <a:spcBef>
                <a:spcPts val="0"/>
              </a:spcBef>
              <a:buSzPts val="2000"/>
              <a:buNone/>
            </a:pPr>
            <a:endParaRPr lang="en-US" sz="1600" b="1" dirty="0" smtClean="0"/>
          </a:p>
          <a:p>
            <a:pPr marL="101600" indent="0" algn="just">
              <a:spcBef>
                <a:spcPts val="0"/>
              </a:spcBef>
              <a:buSzPts val="2000"/>
              <a:buNone/>
            </a:pPr>
            <a:endParaRPr lang="en-US" sz="1600" b="1" dirty="0">
              <a:solidFill>
                <a:srgbClr val="7030A0"/>
              </a:solidFill>
            </a:endParaRPr>
          </a:p>
        </p:txBody>
      </p:sp>
      <p:sp>
        <p:nvSpPr>
          <p:cNvPr id="11" name="Title 4"/>
          <p:cNvSpPr txBox="1">
            <a:spLocks/>
          </p:cNvSpPr>
          <p:nvPr/>
        </p:nvSpPr>
        <p:spPr>
          <a:xfrm>
            <a:off x="3272537" y="-6875"/>
            <a:ext cx="5428632"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err="1" smtClean="0">
                <a:solidFill>
                  <a:srgbClr val="FF0000"/>
                </a:solidFill>
                <a:latin typeface="+mn-lt"/>
              </a:rPr>
              <a:t>MÔ</a:t>
            </a:r>
            <a:r>
              <a:rPr lang="en-US" sz="1600" b="1" dirty="0" smtClean="0">
                <a:solidFill>
                  <a:srgbClr val="FF0000"/>
                </a:solidFill>
                <a:latin typeface="+mn-lt"/>
              </a:rPr>
              <a:t> </a:t>
            </a:r>
            <a:r>
              <a:rPr lang="en-US" sz="1600" b="1" dirty="0" err="1" smtClean="0">
                <a:solidFill>
                  <a:srgbClr val="FF0000"/>
                </a:solidFill>
                <a:latin typeface="+mn-lt"/>
              </a:rPr>
              <a:t>HÌNH</a:t>
            </a:r>
            <a:r>
              <a:rPr lang="en-US" sz="1600" b="1" dirty="0" smtClean="0">
                <a:solidFill>
                  <a:srgbClr val="FF0000"/>
                </a:solidFill>
                <a:latin typeface="+mn-lt"/>
              </a:rPr>
              <a:t> </a:t>
            </a:r>
            <a:r>
              <a:rPr lang="en-US" sz="1600" b="1" dirty="0" err="1" smtClean="0">
                <a:solidFill>
                  <a:srgbClr val="FF0000"/>
                </a:solidFill>
                <a:latin typeface="+mn-lt"/>
              </a:rPr>
              <a:t>CHUYỂN</a:t>
            </a:r>
            <a:r>
              <a:rPr lang="en-US" sz="1600" b="1" dirty="0" smtClean="0">
                <a:solidFill>
                  <a:srgbClr val="FF0000"/>
                </a:solidFill>
                <a:latin typeface="+mn-lt"/>
              </a:rPr>
              <a:t> </a:t>
            </a:r>
            <a:r>
              <a:rPr lang="en-US" sz="1600" b="1" dirty="0" err="1" smtClean="0">
                <a:solidFill>
                  <a:srgbClr val="FF0000"/>
                </a:solidFill>
                <a:latin typeface="+mn-lt"/>
              </a:rPr>
              <a:t>ĐỔI</a:t>
            </a:r>
            <a:r>
              <a:rPr lang="en-US" sz="1600" b="1" dirty="0" smtClean="0">
                <a:solidFill>
                  <a:srgbClr val="FF0000"/>
                </a:solidFill>
                <a:latin typeface="+mn-lt"/>
              </a:rPr>
              <a:t> </a:t>
            </a:r>
            <a:r>
              <a:rPr lang="en-US" sz="1600" b="1" dirty="0" err="1" smtClean="0">
                <a:solidFill>
                  <a:srgbClr val="FF0000"/>
                </a:solidFill>
                <a:latin typeface="+mn-lt"/>
              </a:rPr>
              <a:t>SỐ</a:t>
            </a:r>
            <a:r>
              <a:rPr lang="en-US" sz="1600" b="1" dirty="0" smtClean="0">
                <a:solidFill>
                  <a:srgbClr val="FF0000"/>
                </a:solidFill>
                <a:latin typeface="+mn-lt"/>
              </a:rPr>
              <a:t> </a:t>
            </a:r>
            <a:r>
              <a:rPr lang="en-US" sz="1600" b="1" dirty="0" err="1" smtClean="0">
                <a:solidFill>
                  <a:srgbClr val="FF0000"/>
                </a:solidFill>
                <a:latin typeface="+mn-lt"/>
              </a:rPr>
              <a:t>CẤP</a:t>
            </a:r>
            <a:r>
              <a:rPr lang="en-US" sz="1600" b="1" dirty="0" smtClean="0">
                <a:solidFill>
                  <a:srgbClr val="FF0000"/>
                </a:solidFill>
                <a:latin typeface="+mn-lt"/>
              </a:rPr>
              <a:t> </a:t>
            </a:r>
            <a:r>
              <a:rPr lang="en-US" sz="1600" b="1" dirty="0" err="1" smtClean="0">
                <a:solidFill>
                  <a:srgbClr val="FF0000"/>
                </a:solidFill>
                <a:latin typeface="+mn-lt"/>
              </a:rPr>
              <a:t>TỈNH</a:t>
            </a:r>
            <a:r>
              <a:rPr lang="en-US" sz="1600" b="1" dirty="0" smtClean="0">
                <a:solidFill>
                  <a:srgbClr val="FF0000"/>
                </a:solidFill>
                <a:latin typeface="+mn-lt"/>
              </a:rPr>
              <a:t> </a:t>
            </a:r>
            <a:r>
              <a:rPr lang="en-US" sz="1600" b="1" dirty="0" err="1" smtClean="0">
                <a:solidFill>
                  <a:srgbClr val="FF0000"/>
                </a:solidFill>
                <a:latin typeface="+mn-lt"/>
              </a:rPr>
              <a:t>TẠI</a:t>
            </a:r>
            <a:r>
              <a:rPr lang="en-US" sz="1600" b="1" dirty="0" smtClean="0">
                <a:solidFill>
                  <a:srgbClr val="FF0000"/>
                </a:solidFill>
                <a:latin typeface="+mn-lt"/>
              </a:rPr>
              <a:t> </a:t>
            </a:r>
            <a:r>
              <a:rPr lang="en-US" sz="1600" b="1" dirty="0" err="1" smtClean="0">
                <a:solidFill>
                  <a:srgbClr val="FF0000"/>
                </a:solidFill>
                <a:latin typeface="+mn-lt"/>
              </a:rPr>
              <a:t>LẠNG</a:t>
            </a:r>
            <a:r>
              <a:rPr lang="en-US" sz="1600" b="1" dirty="0" smtClean="0">
                <a:solidFill>
                  <a:srgbClr val="FF0000"/>
                </a:solidFill>
                <a:latin typeface="+mn-lt"/>
              </a:rPr>
              <a:t> </a:t>
            </a:r>
            <a:r>
              <a:rPr lang="en-US" sz="1600" b="1" dirty="0">
                <a:solidFill>
                  <a:srgbClr val="FF0000"/>
                </a:solidFill>
                <a:latin typeface="+mn-lt"/>
              </a:rPr>
              <a:t>SƠN</a:t>
            </a:r>
            <a:endParaRPr lang="en-US" sz="1600" dirty="0">
              <a:latin typeface="+mn-lt"/>
            </a:endParaRPr>
          </a:p>
        </p:txBody>
      </p:sp>
      <p:sp>
        <p:nvSpPr>
          <p:cNvPr id="2" name="Rectangle 1"/>
          <p:cNvSpPr/>
          <p:nvPr/>
        </p:nvSpPr>
        <p:spPr>
          <a:xfrm>
            <a:off x="734883" y="999318"/>
            <a:ext cx="4997311" cy="584775"/>
          </a:xfrm>
          <a:prstGeom prst="rect">
            <a:avLst/>
          </a:prstGeom>
        </p:spPr>
        <p:txBody>
          <a:bodyPr wrap="square">
            <a:spAutoFit/>
          </a:bodyPr>
          <a:lstStyle/>
          <a:p>
            <a:pPr algn="just"/>
            <a:r>
              <a:rPr lang="nl-NL" sz="1600" b="1" dirty="0"/>
              <a:t>Hoàn thành xây dựng được </a:t>
            </a:r>
            <a:r>
              <a:rPr lang="nl-NL" sz="1600" b="1" dirty="0" smtClean="0"/>
              <a:t>04 </a:t>
            </a:r>
            <a:r>
              <a:rPr lang="nl-NL" sz="1600" b="1" dirty="0"/>
              <a:t>nền tảng số có thể triển khai nhân rộng cho các địa phương</a:t>
            </a:r>
            <a:endParaRPr lang="en-US" sz="1600" b="1" dirty="0"/>
          </a:p>
        </p:txBody>
      </p:sp>
      <p:pic>
        <p:nvPicPr>
          <p:cNvPr id="1026" name="Picture 2" descr="C:\Users\phuong\Desktop\7134739b352cff72a63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8138" y="2133600"/>
            <a:ext cx="2967737" cy="4006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752544"/>
      </p:ext>
    </p:extLst>
  </p:cSld>
  <p:clrMapOvr>
    <a:masterClrMapping/>
  </p:clrMapOvr>
  <mc:AlternateContent xmlns:mc="http://schemas.openxmlformats.org/markup-compatibility/2006">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huong\Pictures\Screenshots\Screenshot (1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249107"/>
            <a:ext cx="5750001" cy="24960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744" y="1198398"/>
            <a:ext cx="2456211" cy="531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Google Shape;203;p17"/>
          <p:cNvSpPr txBox="1">
            <a:spLocks/>
          </p:cNvSpPr>
          <p:nvPr/>
        </p:nvSpPr>
        <p:spPr>
          <a:xfrm>
            <a:off x="3025939" y="1487715"/>
            <a:ext cx="2895600" cy="50292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just">
              <a:spcBef>
                <a:spcPts val="0"/>
              </a:spcBef>
              <a:buSzPts val="2000"/>
              <a:buNone/>
            </a:pPr>
            <a:r>
              <a:rPr lang="en-US" sz="1600" b="1" dirty="0" smtClean="0">
                <a:solidFill>
                  <a:srgbClr val="002060"/>
                </a:solidFill>
              </a:rPr>
              <a:t>3. </a:t>
            </a:r>
            <a:r>
              <a:rPr lang="en-US" sz="1600" b="1" dirty="0" err="1" smtClean="0">
                <a:solidFill>
                  <a:srgbClr val="002060"/>
                </a:solidFill>
              </a:rPr>
              <a:t>Chuyển</a:t>
            </a:r>
            <a:r>
              <a:rPr lang="en-US" sz="1600" b="1" dirty="0" smtClean="0">
                <a:solidFill>
                  <a:srgbClr val="002060"/>
                </a:solidFill>
              </a:rPr>
              <a:t> </a:t>
            </a:r>
            <a:r>
              <a:rPr lang="en-US" sz="1600" b="1" dirty="0" err="1">
                <a:solidFill>
                  <a:srgbClr val="002060"/>
                </a:solidFill>
              </a:rPr>
              <a:t>đổi</a:t>
            </a:r>
            <a:r>
              <a:rPr lang="en-US" sz="1600" b="1" dirty="0">
                <a:solidFill>
                  <a:srgbClr val="002060"/>
                </a:solidFill>
              </a:rPr>
              <a:t> </a:t>
            </a:r>
            <a:r>
              <a:rPr lang="en-US" sz="1600" b="1" dirty="0" err="1">
                <a:solidFill>
                  <a:srgbClr val="002060"/>
                </a:solidFill>
              </a:rPr>
              <a:t>số</a:t>
            </a:r>
            <a:r>
              <a:rPr lang="en-US" sz="1600" b="1" dirty="0">
                <a:solidFill>
                  <a:srgbClr val="002060"/>
                </a:solidFill>
              </a:rPr>
              <a:t> </a:t>
            </a:r>
            <a:r>
              <a:rPr lang="en-US" sz="1600" b="1" dirty="0" err="1">
                <a:solidFill>
                  <a:srgbClr val="002060"/>
                </a:solidFill>
              </a:rPr>
              <a:t>cho</a:t>
            </a:r>
            <a:r>
              <a:rPr lang="en-US" sz="1600" b="1" dirty="0">
                <a:solidFill>
                  <a:srgbClr val="002060"/>
                </a:solidFill>
              </a:rPr>
              <a:t> ATM (</a:t>
            </a:r>
            <a:r>
              <a:rPr lang="en-US" sz="1600" b="1" dirty="0" err="1">
                <a:solidFill>
                  <a:srgbClr val="002060"/>
                </a:solidFill>
              </a:rPr>
              <a:t>gọi</a:t>
            </a:r>
            <a:r>
              <a:rPr lang="en-US" sz="1600" b="1" dirty="0">
                <a:solidFill>
                  <a:srgbClr val="002060"/>
                </a:solidFill>
              </a:rPr>
              <a:t> </a:t>
            </a:r>
            <a:r>
              <a:rPr lang="en-US" sz="1600" b="1" dirty="0" err="1">
                <a:solidFill>
                  <a:srgbClr val="002060"/>
                </a:solidFill>
              </a:rPr>
              <a:t>là</a:t>
            </a:r>
            <a:r>
              <a:rPr lang="en-US" sz="1600" b="1" dirty="0">
                <a:solidFill>
                  <a:srgbClr val="002060"/>
                </a:solidFill>
              </a:rPr>
              <a:t> ATM </a:t>
            </a:r>
            <a:r>
              <a:rPr lang="en-US" sz="1600" b="1" dirty="0" err="1">
                <a:solidFill>
                  <a:srgbClr val="002060"/>
                </a:solidFill>
              </a:rPr>
              <a:t>mềm</a:t>
            </a:r>
            <a:r>
              <a:rPr lang="en-US" sz="1600" b="1" dirty="0" smtClean="0">
                <a:solidFill>
                  <a:srgbClr val="002060"/>
                </a:solidFill>
              </a:rPr>
              <a:t>) </a:t>
            </a:r>
            <a:r>
              <a:rPr lang="en-US" sz="1600" b="1" dirty="0" err="1" smtClean="0">
                <a:solidFill>
                  <a:srgbClr val="002060"/>
                </a:solidFill>
              </a:rPr>
              <a:t>thông</a:t>
            </a:r>
            <a:r>
              <a:rPr lang="en-US" sz="1600" b="1" dirty="0" smtClean="0">
                <a:solidFill>
                  <a:srgbClr val="002060"/>
                </a:solidFill>
              </a:rPr>
              <a:t> </a:t>
            </a:r>
            <a:r>
              <a:rPr lang="en-US" sz="1600" b="1" dirty="0">
                <a:solidFill>
                  <a:srgbClr val="002060"/>
                </a:solidFill>
              </a:rPr>
              <a:t>qua </a:t>
            </a:r>
            <a:r>
              <a:rPr lang="en-US" sz="1600" b="1" dirty="0" err="1">
                <a:solidFill>
                  <a:srgbClr val="002060"/>
                </a:solidFill>
              </a:rPr>
              <a:t>nền</a:t>
            </a:r>
            <a:r>
              <a:rPr lang="en-US" sz="1600" b="1" dirty="0">
                <a:solidFill>
                  <a:srgbClr val="002060"/>
                </a:solidFill>
              </a:rPr>
              <a:t> </a:t>
            </a:r>
            <a:r>
              <a:rPr lang="en-US" sz="1600" b="1" dirty="0" err="1">
                <a:solidFill>
                  <a:srgbClr val="002060"/>
                </a:solidFill>
              </a:rPr>
              <a:t>tảng</a:t>
            </a:r>
            <a:r>
              <a:rPr lang="en-US" sz="1600" b="1" dirty="0">
                <a:solidFill>
                  <a:srgbClr val="002060"/>
                </a:solidFill>
              </a:rPr>
              <a:t> </a:t>
            </a:r>
            <a:r>
              <a:rPr lang="en-US" sz="1600" b="1" dirty="0" err="1">
                <a:solidFill>
                  <a:srgbClr val="002060"/>
                </a:solidFill>
              </a:rPr>
              <a:t>công</a:t>
            </a:r>
            <a:r>
              <a:rPr lang="en-US" sz="1600" b="1" dirty="0">
                <a:solidFill>
                  <a:srgbClr val="002060"/>
                </a:solidFill>
              </a:rPr>
              <a:t> </a:t>
            </a:r>
            <a:r>
              <a:rPr lang="en-US" sz="1600" b="1" dirty="0" err="1">
                <a:solidFill>
                  <a:srgbClr val="002060"/>
                </a:solidFill>
              </a:rPr>
              <a:t>nghệ</a:t>
            </a:r>
            <a:r>
              <a:rPr lang="en-US" sz="1600" b="1" dirty="0">
                <a:solidFill>
                  <a:srgbClr val="002060"/>
                </a:solidFill>
              </a:rPr>
              <a:t> </a:t>
            </a:r>
            <a:r>
              <a:rPr lang="en-US" sz="1600" b="1" dirty="0" err="1">
                <a:solidFill>
                  <a:srgbClr val="002060"/>
                </a:solidFill>
              </a:rPr>
              <a:t>số</a:t>
            </a:r>
            <a:r>
              <a:rPr lang="en-US" sz="1600" b="1" dirty="0">
                <a:solidFill>
                  <a:srgbClr val="002060"/>
                </a:solidFill>
              </a:rPr>
              <a:t> </a:t>
            </a:r>
            <a:r>
              <a:rPr lang="en-US" sz="1600" b="1" dirty="0" err="1" smtClean="0">
                <a:solidFill>
                  <a:srgbClr val="002060"/>
                </a:solidFill>
              </a:rPr>
              <a:t>đến</a:t>
            </a:r>
            <a:r>
              <a:rPr lang="en-US" sz="1600" b="1" dirty="0" smtClean="0">
                <a:solidFill>
                  <a:srgbClr val="002060"/>
                </a:solidFill>
              </a:rPr>
              <a:t> </a:t>
            </a:r>
            <a:r>
              <a:rPr lang="en-US" sz="1600" b="1" dirty="0">
                <a:solidFill>
                  <a:srgbClr val="002060"/>
                </a:solidFill>
              </a:rPr>
              <a:t>100% </a:t>
            </a:r>
            <a:r>
              <a:rPr lang="en-US" sz="1600" b="1" dirty="0" err="1">
                <a:solidFill>
                  <a:srgbClr val="002060"/>
                </a:solidFill>
              </a:rPr>
              <a:t>điểm</a:t>
            </a:r>
            <a:r>
              <a:rPr lang="en-US" sz="1600" b="1" dirty="0">
                <a:solidFill>
                  <a:srgbClr val="002060"/>
                </a:solidFill>
              </a:rPr>
              <a:t> </a:t>
            </a:r>
            <a:r>
              <a:rPr lang="en-US" sz="1600" b="1" dirty="0" err="1">
                <a:solidFill>
                  <a:srgbClr val="002060"/>
                </a:solidFill>
              </a:rPr>
              <a:t>bưu</a:t>
            </a:r>
            <a:r>
              <a:rPr lang="en-US" sz="1600" b="1" dirty="0">
                <a:solidFill>
                  <a:srgbClr val="002060"/>
                </a:solidFill>
              </a:rPr>
              <a:t> </a:t>
            </a:r>
            <a:r>
              <a:rPr lang="en-US" sz="1600" b="1" dirty="0" err="1">
                <a:solidFill>
                  <a:srgbClr val="002060"/>
                </a:solidFill>
              </a:rPr>
              <a:t>điện</a:t>
            </a:r>
            <a:r>
              <a:rPr lang="en-US" sz="1600" b="1" dirty="0">
                <a:solidFill>
                  <a:srgbClr val="002060"/>
                </a:solidFill>
              </a:rPr>
              <a:t> </a:t>
            </a:r>
            <a:r>
              <a:rPr lang="en-US" sz="1600" b="1" dirty="0" err="1">
                <a:solidFill>
                  <a:srgbClr val="002060"/>
                </a:solidFill>
              </a:rPr>
              <a:t>văn</a:t>
            </a:r>
            <a:r>
              <a:rPr lang="en-US" sz="1600" b="1" dirty="0">
                <a:solidFill>
                  <a:srgbClr val="002060"/>
                </a:solidFill>
              </a:rPr>
              <a:t> </a:t>
            </a:r>
            <a:r>
              <a:rPr lang="en-US" sz="1600" b="1" dirty="0" err="1">
                <a:solidFill>
                  <a:srgbClr val="002060"/>
                </a:solidFill>
              </a:rPr>
              <a:t>hóa</a:t>
            </a:r>
            <a:r>
              <a:rPr lang="en-US" sz="1600" b="1" dirty="0">
                <a:solidFill>
                  <a:srgbClr val="002060"/>
                </a:solidFill>
              </a:rPr>
              <a:t> </a:t>
            </a:r>
            <a:r>
              <a:rPr lang="en-US" sz="1600" b="1" dirty="0" err="1">
                <a:solidFill>
                  <a:srgbClr val="002060"/>
                </a:solidFill>
              </a:rPr>
              <a:t>xã</a:t>
            </a:r>
            <a:r>
              <a:rPr lang="en-US" sz="1600" b="1" dirty="0">
                <a:solidFill>
                  <a:srgbClr val="002060"/>
                </a:solidFill>
              </a:rPr>
              <a:t>. </a:t>
            </a:r>
          </a:p>
          <a:p>
            <a:pPr marL="101600" indent="0" algn="just">
              <a:spcBef>
                <a:spcPts val="0"/>
              </a:spcBef>
              <a:buSzPts val="2000"/>
              <a:buNone/>
            </a:pPr>
            <a:endParaRPr lang="en-US" sz="1400" b="1" dirty="0">
              <a:solidFill>
                <a:srgbClr val="002060"/>
              </a:solidFill>
            </a:endParaRPr>
          </a:p>
          <a:p>
            <a:pPr marL="457200" indent="-355600" algn="just">
              <a:spcBef>
                <a:spcPts val="0"/>
              </a:spcBef>
              <a:buSzPts val="2000"/>
              <a:buFont typeface="Arial" pitchFamily="34" charset="0"/>
              <a:buChar char="»"/>
            </a:pPr>
            <a:r>
              <a:rPr lang="en-US" sz="1400" b="1" dirty="0" err="1">
                <a:solidFill>
                  <a:srgbClr val="002060"/>
                </a:solidFill>
              </a:rPr>
              <a:t>Giải</a:t>
            </a:r>
            <a:r>
              <a:rPr lang="en-US" sz="1400" b="1" dirty="0">
                <a:solidFill>
                  <a:srgbClr val="002060"/>
                </a:solidFill>
              </a:rPr>
              <a:t> </a:t>
            </a:r>
            <a:r>
              <a:rPr lang="en-US" sz="1400" b="1" dirty="0" err="1">
                <a:solidFill>
                  <a:srgbClr val="002060"/>
                </a:solidFill>
              </a:rPr>
              <a:t>quyết</a:t>
            </a:r>
            <a:r>
              <a:rPr lang="en-US" sz="1400" b="1" dirty="0">
                <a:solidFill>
                  <a:srgbClr val="002060"/>
                </a:solidFill>
              </a:rPr>
              <a:t> </a:t>
            </a:r>
            <a:r>
              <a:rPr lang="en-US" sz="1400" b="1" dirty="0" err="1">
                <a:solidFill>
                  <a:srgbClr val="002060"/>
                </a:solidFill>
              </a:rPr>
              <a:t>khó</a:t>
            </a:r>
            <a:r>
              <a:rPr lang="en-US" sz="1400" b="1" dirty="0">
                <a:solidFill>
                  <a:srgbClr val="002060"/>
                </a:solidFill>
              </a:rPr>
              <a:t> </a:t>
            </a:r>
            <a:r>
              <a:rPr lang="en-US" sz="1400" b="1" dirty="0" err="1">
                <a:solidFill>
                  <a:srgbClr val="002060"/>
                </a:solidFill>
              </a:rPr>
              <a:t>khăn</a:t>
            </a:r>
            <a:r>
              <a:rPr lang="en-US" sz="1400" b="1" dirty="0">
                <a:solidFill>
                  <a:srgbClr val="002060"/>
                </a:solidFill>
              </a:rPr>
              <a:t> </a:t>
            </a:r>
            <a:r>
              <a:rPr lang="en-US" sz="1400" b="1" dirty="0" err="1">
                <a:solidFill>
                  <a:srgbClr val="002060"/>
                </a:solidFill>
              </a:rPr>
              <a:t>cho</a:t>
            </a:r>
            <a:r>
              <a:rPr lang="en-US" sz="1400" b="1" dirty="0">
                <a:solidFill>
                  <a:srgbClr val="002060"/>
                </a:solidFill>
              </a:rPr>
              <a:t> 20.000 </a:t>
            </a:r>
            <a:r>
              <a:rPr lang="en-US" sz="1400" b="1" dirty="0" err="1">
                <a:solidFill>
                  <a:srgbClr val="002060"/>
                </a:solidFill>
              </a:rPr>
              <a:t>giáo</a:t>
            </a:r>
            <a:r>
              <a:rPr lang="en-US" sz="1400" b="1" dirty="0">
                <a:solidFill>
                  <a:srgbClr val="002060"/>
                </a:solidFill>
              </a:rPr>
              <a:t> </a:t>
            </a:r>
            <a:r>
              <a:rPr lang="en-US" sz="1400" b="1" dirty="0" err="1">
                <a:solidFill>
                  <a:srgbClr val="002060"/>
                </a:solidFill>
              </a:rPr>
              <a:t>viên</a:t>
            </a:r>
            <a:r>
              <a:rPr lang="en-US" sz="1400" b="1" dirty="0">
                <a:solidFill>
                  <a:srgbClr val="002060"/>
                </a:solidFill>
              </a:rPr>
              <a:t> </a:t>
            </a:r>
            <a:r>
              <a:rPr lang="en-US" sz="1400" b="1" dirty="0" err="1">
                <a:solidFill>
                  <a:srgbClr val="002060"/>
                </a:solidFill>
              </a:rPr>
              <a:t>và</a:t>
            </a:r>
            <a:r>
              <a:rPr lang="en-US" sz="1400" b="1" dirty="0">
                <a:solidFill>
                  <a:srgbClr val="002060"/>
                </a:solidFill>
              </a:rPr>
              <a:t> </a:t>
            </a:r>
            <a:r>
              <a:rPr lang="en-US" sz="1400" b="1" dirty="0" err="1">
                <a:solidFill>
                  <a:srgbClr val="002060"/>
                </a:solidFill>
              </a:rPr>
              <a:t>người</a:t>
            </a:r>
            <a:r>
              <a:rPr lang="en-US" sz="1400" b="1" dirty="0">
                <a:solidFill>
                  <a:srgbClr val="002060"/>
                </a:solidFill>
              </a:rPr>
              <a:t> </a:t>
            </a:r>
            <a:r>
              <a:rPr lang="en-US" sz="1400" b="1" dirty="0" err="1">
                <a:solidFill>
                  <a:srgbClr val="002060"/>
                </a:solidFill>
              </a:rPr>
              <a:t>dân</a:t>
            </a:r>
            <a:r>
              <a:rPr lang="en-US" sz="1400" b="1" dirty="0">
                <a:solidFill>
                  <a:srgbClr val="002060"/>
                </a:solidFill>
              </a:rPr>
              <a:t> </a:t>
            </a:r>
            <a:r>
              <a:rPr lang="en-US" sz="1400" b="1" dirty="0" err="1">
                <a:solidFill>
                  <a:srgbClr val="002060"/>
                </a:solidFill>
              </a:rPr>
              <a:t>có</a:t>
            </a:r>
            <a:r>
              <a:rPr lang="en-US" sz="1400" b="1" dirty="0">
                <a:solidFill>
                  <a:srgbClr val="002060"/>
                </a:solidFill>
              </a:rPr>
              <a:t> </a:t>
            </a:r>
            <a:r>
              <a:rPr lang="en-US" sz="1400" b="1" dirty="0" err="1">
                <a:solidFill>
                  <a:srgbClr val="002060"/>
                </a:solidFill>
              </a:rPr>
              <a:t>tài</a:t>
            </a:r>
            <a:r>
              <a:rPr lang="en-US" sz="1400" b="1" dirty="0">
                <a:solidFill>
                  <a:srgbClr val="002060"/>
                </a:solidFill>
              </a:rPr>
              <a:t> </a:t>
            </a:r>
            <a:r>
              <a:rPr lang="en-US" sz="1400" b="1" dirty="0" err="1">
                <a:solidFill>
                  <a:srgbClr val="002060"/>
                </a:solidFill>
              </a:rPr>
              <a:t>khoản</a:t>
            </a:r>
            <a:r>
              <a:rPr lang="en-US" sz="1400" b="1" dirty="0">
                <a:solidFill>
                  <a:srgbClr val="002060"/>
                </a:solidFill>
              </a:rPr>
              <a:t> </a:t>
            </a:r>
            <a:r>
              <a:rPr lang="en-US" sz="1400" b="1" dirty="0" err="1">
                <a:solidFill>
                  <a:srgbClr val="002060"/>
                </a:solidFill>
              </a:rPr>
              <a:t>điện</a:t>
            </a:r>
            <a:r>
              <a:rPr lang="en-US" sz="1400" b="1" dirty="0">
                <a:solidFill>
                  <a:srgbClr val="002060"/>
                </a:solidFill>
              </a:rPr>
              <a:t> </a:t>
            </a:r>
            <a:r>
              <a:rPr lang="en-US" sz="1400" b="1" dirty="0" err="1">
                <a:solidFill>
                  <a:srgbClr val="002060"/>
                </a:solidFill>
              </a:rPr>
              <a:t>tử</a:t>
            </a:r>
            <a:r>
              <a:rPr lang="en-US" sz="1400" b="1" dirty="0">
                <a:solidFill>
                  <a:srgbClr val="002060"/>
                </a:solidFill>
              </a:rPr>
              <a:t> </a:t>
            </a:r>
            <a:r>
              <a:rPr lang="en-US" sz="1400" b="1" dirty="0" err="1">
                <a:solidFill>
                  <a:srgbClr val="002060"/>
                </a:solidFill>
              </a:rPr>
              <a:t>không</a:t>
            </a:r>
            <a:r>
              <a:rPr lang="en-US" sz="1400" b="1" dirty="0">
                <a:solidFill>
                  <a:srgbClr val="002060"/>
                </a:solidFill>
              </a:rPr>
              <a:t> </a:t>
            </a:r>
            <a:r>
              <a:rPr lang="en-US" sz="1400" b="1" dirty="0" err="1">
                <a:solidFill>
                  <a:srgbClr val="002060"/>
                </a:solidFill>
              </a:rPr>
              <a:t>phải</a:t>
            </a:r>
            <a:r>
              <a:rPr lang="en-US" sz="1400" b="1" dirty="0">
                <a:solidFill>
                  <a:srgbClr val="002060"/>
                </a:solidFill>
              </a:rPr>
              <a:t> </a:t>
            </a:r>
            <a:r>
              <a:rPr lang="en-US" sz="1400" b="1" dirty="0" err="1">
                <a:solidFill>
                  <a:srgbClr val="002060"/>
                </a:solidFill>
              </a:rPr>
              <a:t>đi</a:t>
            </a:r>
            <a:r>
              <a:rPr lang="en-US" sz="1400" b="1" dirty="0">
                <a:solidFill>
                  <a:srgbClr val="002060"/>
                </a:solidFill>
              </a:rPr>
              <a:t> </a:t>
            </a:r>
            <a:r>
              <a:rPr lang="en-US" sz="1400" b="1" dirty="0" err="1">
                <a:solidFill>
                  <a:srgbClr val="002060"/>
                </a:solidFill>
              </a:rPr>
              <a:t>hàng</a:t>
            </a:r>
            <a:r>
              <a:rPr lang="en-US" sz="1400" b="1" dirty="0">
                <a:solidFill>
                  <a:srgbClr val="002060"/>
                </a:solidFill>
              </a:rPr>
              <a:t> </a:t>
            </a:r>
            <a:r>
              <a:rPr lang="en-US" sz="1400" b="1" dirty="0" err="1">
                <a:solidFill>
                  <a:srgbClr val="002060"/>
                </a:solidFill>
              </a:rPr>
              <a:t>chục</a:t>
            </a:r>
            <a:r>
              <a:rPr lang="en-US" sz="1400" b="1" dirty="0">
                <a:solidFill>
                  <a:srgbClr val="002060"/>
                </a:solidFill>
              </a:rPr>
              <a:t> km </a:t>
            </a:r>
            <a:r>
              <a:rPr lang="en-US" sz="1400" b="1" dirty="0" err="1">
                <a:solidFill>
                  <a:srgbClr val="002060"/>
                </a:solidFill>
              </a:rPr>
              <a:t>đường</a:t>
            </a:r>
            <a:r>
              <a:rPr lang="en-US" sz="1400" b="1" dirty="0">
                <a:solidFill>
                  <a:srgbClr val="002060"/>
                </a:solidFill>
              </a:rPr>
              <a:t> </a:t>
            </a:r>
            <a:r>
              <a:rPr lang="en-US" sz="1400" b="1" dirty="0" err="1">
                <a:solidFill>
                  <a:srgbClr val="002060"/>
                </a:solidFill>
              </a:rPr>
              <a:t>rừng</a:t>
            </a:r>
            <a:r>
              <a:rPr lang="en-US" sz="1400" b="1" dirty="0">
                <a:solidFill>
                  <a:srgbClr val="002060"/>
                </a:solidFill>
              </a:rPr>
              <a:t>, </a:t>
            </a:r>
            <a:r>
              <a:rPr lang="en-US" sz="1400" b="1" dirty="0" err="1">
                <a:solidFill>
                  <a:srgbClr val="002060"/>
                </a:solidFill>
              </a:rPr>
              <a:t>núi</a:t>
            </a:r>
            <a:r>
              <a:rPr lang="en-US" sz="1400" b="1" dirty="0">
                <a:solidFill>
                  <a:srgbClr val="002060"/>
                </a:solidFill>
              </a:rPr>
              <a:t> </a:t>
            </a:r>
            <a:r>
              <a:rPr lang="en-US" sz="1400" b="1" dirty="0" err="1">
                <a:solidFill>
                  <a:srgbClr val="002060"/>
                </a:solidFill>
              </a:rPr>
              <a:t>rút</a:t>
            </a:r>
            <a:r>
              <a:rPr lang="en-US" sz="1400" b="1" dirty="0">
                <a:solidFill>
                  <a:srgbClr val="002060"/>
                </a:solidFill>
              </a:rPr>
              <a:t> </a:t>
            </a:r>
            <a:r>
              <a:rPr lang="en-US" sz="1400" b="1" dirty="0" err="1">
                <a:solidFill>
                  <a:srgbClr val="002060"/>
                </a:solidFill>
              </a:rPr>
              <a:t>tiền</a:t>
            </a:r>
            <a:r>
              <a:rPr lang="en-US" sz="1400" b="1" dirty="0">
                <a:solidFill>
                  <a:srgbClr val="002060"/>
                </a:solidFill>
              </a:rPr>
              <a:t>.</a:t>
            </a:r>
          </a:p>
          <a:p>
            <a:pPr marL="101600" indent="0" algn="just">
              <a:spcBef>
                <a:spcPts val="0"/>
              </a:spcBef>
              <a:buSzPts val="2000"/>
              <a:buNone/>
            </a:pPr>
            <a:endParaRPr lang="en-US" sz="1400" b="1" dirty="0">
              <a:solidFill>
                <a:srgbClr val="002060"/>
              </a:solidFill>
            </a:endParaRPr>
          </a:p>
          <a:p>
            <a:pPr marL="457200" indent="-355600" algn="just">
              <a:spcBef>
                <a:spcPts val="0"/>
              </a:spcBef>
              <a:buSzPts val="2000"/>
              <a:buFont typeface="Arial" pitchFamily="34" charset="0"/>
              <a:buChar char="»"/>
            </a:pPr>
            <a:r>
              <a:rPr lang="en-US" sz="1400" b="1" dirty="0" err="1">
                <a:solidFill>
                  <a:srgbClr val="002060"/>
                </a:solidFill>
              </a:rPr>
              <a:t>Thúc</a:t>
            </a:r>
            <a:r>
              <a:rPr lang="en-US" sz="1400" b="1" dirty="0">
                <a:solidFill>
                  <a:srgbClr val="002060"/>
                </a:solidFill>
              </a:rPr>
              <a:t> </a:t>
            </a:r>
            <a:r>
              <a:rPr lang="en-US" sz="1400" b="1" dirty="0" err="1">
                <a:solidFill>
                  <a:srgbClr val="002060"/>
                </a:solidFill>
              </a:rPr>
              <a:t>đẩy</a:t>
            </a:r>
            <a:r>
              <a:rPr lang="en-US" sz="1400" b="1" dirty="0">
                <a:solidFill>
                  <a:srgbClr val="002060"/>
                </a:solidFill>
              </a:rPr>
              <a:t> </a:t>
            </a:r>
            <a:r>
              <a:rPr lang="en-US" sz="1400" b="1" dirty="0" err="1">
                <a:solidFill>
                  <a:srgbClr val="002060"/>
                </a:solidFill>
              </a:rPr>
              <a:t>sử</a:t>
            </a:r>
            <a:r>
              <a:rPr lang="en-US" sz="1400" b="1" dirty="0">
                <a:solidFill>
                  <a:srgbClr val="002060"/>
                </a:solidFill>
              </a:rPr>
              <a:t> </a:t>
            </a:r>
            <a:r>
              <a:rPr lang="en-US" sz="1400" b="1" dirty="0" err="1">
                <a:solidFill>
                  <a:srgbClr val="002060"/>
                </a:solidFill>
              </a:rPr>
              <a:t>dụng</a:t>
            </a:r>
            <a:r>
              <a:rPr lang="en-US" sz="1400" b="1" dirty="0">
                <a:solidFill>
                  <a:srgbClr val="002060"/>
                </a:solidFill>
              </a:rPr>
              <a:t> </a:t>
            </a:r>
            <a:r>
              <a:rPr lang="en-US" sz="1400" b="1" dirty="0" err="1">
                <a:solidFill>
                  <a:srgbClr val="002060"/>
                </a:solidFill>
              </a:rPr>
              <a:t>dịch</a:t>
            </a:r>
            <a:r>
              <a:rPr lang="en-US" sz="1400" b="1" dirty="0">
                <a:solidFill>
                  <a:srgbClr val="002060"/>
                </a:solidFill>
              </a:rPr>
              <a:t> </a:t>
            </a:r>
            <a:r>
              <a:rPr lang="en-US" sz="1400" b="1" dirty="0" err="1">
                <a:solidFill>
                  <a:srgbClr val="002060"/>
                </a:solidFill>
              </a:rPr>
              <a:t>vụ</a:t>
            </a:r>
            <a:r>
              <a:rPr lang="en-US" sz="1400" b="1" dirty="0">
                <a:solidFill>
                  <a:srgbClr val="002060"/>
                </a:solidFill>
              </a:rPr>
              <a:t> </a:t>
            </a:r>
            <a:r>
              <a:rPr lang="en-US" sz="1400" b="1" dirty="0" err="1">
                <a:solidFill>
                  <a:srgbClr val="002060"/>
                </a:solidFill>
              </a:rPr>
              <a:t>công</a:t>
            </a:r>
            <a:r>
              <a:rPr lang="en-US" sz="1400" b="1" dirty="0">
                <a:solidFill>
                  <a:srgbClr val="002060"/>
                </a:solidFill>
              </a:rPr>
              <a:t> </a:t>
            </a:r>
            <a:r>
              <a:rPr lang="en-US" sz="1400" b="1" dirty="0" err="1">
                <a:solidFill>
                  <a:srgbClr val="002060"/>
                </a:solidFill>
              </a:rPr>
              <a:t>trực</a:t>
            </a:r>
            <a:r>
              <a:rPr lang="en-US" sz="1400" b="1" dirty="0">
                <a:solidFill>
                  <a:srgbClr val="002060"/>
                </a:solidFill>
              </a:rPr>
              <a:t> </a:t>
            </a:r>
            <a:r>
              <a:rPr lang="en-US" sz="1400" b="1" dirty="0" err="1">
                <a:solidFill>
                  <a:srgbClr val="002060"/>
                </a:solidFill>
              </a:rPr>
              <a:t>tuyến</a:t>
            </a:r>
            <a:r>
              <a:rPr lang="en-US" sz="1400" b="1" dirty="0">
                <a:solidFill>
                  <a:srgbClr val="002060"/>
                </a:solidFill>
              </a:rPr>
              <a:t> </a:t>
            </a:r>
            <a:r>
              <a:rPr lang="en-US" sz="1400" b="1" dirty="0" err="1">
                <a:solidFill>
                  <a:srgbClr val="002060"/>
                </a:solidFill>
              </a:rPr>
              <a:t>mức</a:t>
            </a:r>
            <a:r>
              <a:rPr lang="en-US" sz="1400" b="1" dirty="0">
                <a:solidFill>
                  <a:srgbClr val="002060"/>
                </a:solidFill>
              </a:rPr>
              <a:t> 4; </a:t>
            </a:r>
            <a:r>
              <a:rPr lang="en-US" sz="1400" b="1" dirty="0" err="1">
                <a:solidFill>
                  <a:srgbClr val="002060"/>
                </a:solidFill>
              </a:rPr>
              <a:t>Thúc</a:t>
            </a:r>
            <a:r>
              <a:rPr lang="en-US" sz="1400" b="1" dirty="0">
                <a:solidFill>
                  <a:srgbClr val="002060"/>
                </a:solidFill>
              </a:rPr>
              <a:t> </a:t>
            </a:r>
            <a:r>
              <a:rPr lang="en-US" sz="1400" b="1" dirty="0" err="1">
                <a:solidFill>
                  <a:srgbClr val="002060"/>
                </a:solidFill>
              </a:rPr>
              <a:t>đẩy</a:t>
            </a:r>
            <a:r>
              <a:rPr lang="en-US" sz="1400" b="1" dirty="0">
                <a:solidFill>
                  <a:srgbClr val="002060"/>
                </a:solidFill>
              </a:rPr>
              <a:t> </a:t>
            </a:r>
            <a:r>
              <a:rPr lang="en-US" sz="1400" b="1" dirty="0" err="1">
                <a:solidFill>
                  <a:srgbClr val="002060"/>
                </a:solidFill>
              </a:rPr>
              <a:t>phát</a:t>
            </a:r>
            <a:r>
              <a:rPr lang="en-US" sz="1400" b="1" dirty="0">
                <a:solidFill>
                  <a:srgbClr val="002060"/>
                </a:solidFill>
              </a:rPr>
              <a:t> </a:t>
            </a:r>
            <a:r>
              <a:rPr lang="en-US" sz="1400" b="1" dirty="0" err="1">
                <a:solidFill>
                  <a:srgbClr val="002060"/>
                </a:solidFill>
              </a:rPr>
              <a:t>triển</a:t>
            </a:r>
            <a:r>
              <a:rPr lang="en-US" sz="1400" b="1" dirty="0">
                <a:solidFill>
                  <a:srgbClr val="002060"/>
                </a:solidFill>
              </a:rPr>
              <a:t> </a:t>
            </a:r>
            <a:r>
              <a:rPr lang="en-US" sz="1400" b="1" dirty="0" err="1">
                <a:solidFill>
                  <a:srgbClr val="002060"/>
                </a:solidFill>
              </a:rPr>
              <a:t>kinh</a:t>
            </a:r>
            <a:r>
              <a:rPr lang="en-US" sz="1400" b="1" dirty="0">
                <a:solidFill>
                  <a:srgbClr val="002060"/>
                </a:solidFill>
              </a:rPr>
              <a:t> </a:t>
            </a:r>
            <a:r>
              <a:rPr lang="en-US" sz="1400" b="1" dirty="0" err="1">
                <a:solidFill>
                  <a:srgbClr val="002060"/>
                </a:solidFill>
              </a:rPr>
              <a:t>tế</a:t>
            </a:r>
            <a:r>
              <a:rPr lang="en-US" sz="1400" b="1" dirty="0">
                <a:solidFill>
                  <a:srgbClr val="002060"/>
                </a:solidFill>
              </a:rPr>
              <a:t> </a:t>
            </a:r>
            <a:r>
              <a:rPr lang="en-US" sz="1400" b="1" dirty="0" err="1">
                <a:solidFill>
                  <a:srgbClr val="002060"/>
                </a:solidFill>
              </a:rPr>
              <a:t>số</a:t>
            </a:r>
            <a:r>
              <a:rPr lang="en-US" sz="1400" b="1" dirty="0">
                <a:solidFill>
                  <a:srgbClr val="002060"/>
                </a:solidFill>
              </a:rPr>
              <a:t> </a:t>
            </a:r>
            <a:r>
              <a:rPr lang="en-US" sz="1400" b="1" dirty="0" err="1">
                <a:solidFill>
                  <a:srgbClr val="002060"/>
                </a:solidFill>
              </a:rPr>
              <a:t>Nông</a:t>
            </a:r>
            <a:r>
              <a:rPr lang="en-US" sz="1400" b="1" dirty="0">
                <a:solidFill>
                  <a:srgbClr val="002060"/>
                </a:solidFill>
              </a:rPr>
              <a:t> </a:t>
            </a:r>
            <a:r>
              <a:rPr lang="en-US" sz="1400" b="1" dirty="0" err="1">
                <a:solidFill>
                  <a:srgbClr val="002060"/>
                </a:solidFill>
              </a:rPr>
              <a:t>nghiệp</a:t>
            </a:r>
            <a:r>
              <a:rPr lang="en-US" sz="1400" b="1" dirty="0">
                <a:solidFill>
                  <a:srgbClr val="002060"/>
                </a:solidFill>
              </a:rPr>
              <a:t> </a:t>
            </a:r>
            <a:r>
              <a:rPr lang="en-US" sz="1400" b="1" dirty="0" err="1">
                <a:solidFill>
                  <a:srgbClr val="002060"/>
                </a:solidFill>
              </a:rPr>
              <a:t>nông</a:t>
            </a:r>
            <a:r>
              <a:rPr lang="en-US" sz="1400" b="1" dirty="0">
                <a:solidFill>
                  <a:srgbClr val="002060"/>
                </a:solidFill>
              </a:rPr>
              <a:t> </a:t>
            </a:r>
            <a:r>
              <a:rPr lang="en-US" sz="1400" b="1" dirty="0" err="1">
                <a:solidFill>
                  <a:srgbClr val="002060"/>
                </a:solidFill>
              </a:rPr>
              <a:t>thôn</a:t>
            </a:r>
            <a:r>
              <a:rPr lang="en-US" sz="1400" b="1" dirty="0">
                <a:solidFill>
                  <a:srgbClr val="002060"/>
                </a:solidFill>
              </a:rPr>
              <a:t>.</a:t>
            </a:r>
          </a:p>
          <a:p>
            <a:pPr marL="101600" indent="0" algn="just">
              <a:spcBef>
                <a:spcPts val="0"/>
              </a:spcBef>
              <a:buSzPts val="2000"/>
              <a:buNone/>
            </a:pPr>
            <a:r>
              <a:rPr lang="en-US" sz="1400" b="1" dirty="0">
                <a:solidFill>
                  <a:srgbClr val="002060"/>
                </a:solidFill>
              </a:rPr>
              <a:t> </a:t>
            </a:r>
          </a:p>
          <a:p>
            <a:pPr marL="457200" indent="-355600" algn="just">
              <a:spcBef>
                <a:spcPts val="0"/>
              </a:spcBef>
              <a:buSzPts val="2000"/>
              <a:buFont typeface="Arial" pitchFamily="34" charset="0"/>
              <a:buChar char="»"/>
            </a:pPr>
            <a:r>
              <a:rPr lang="en-US" sz="1400" b="1" dirty="0" err="1">
                <a:solidFill>
                  <a:srgbClr val="002060"/>
                </a:solidFill>
              </a:rPr>
              <a:t>Tiết</a:t>
            </a:r>
            <a:r>
              <a:rPr lang="en-US" sz="1400" b="1" dirty="0">
                <a:solidFill>
                  <a:srgbClr val="002060"/>
                </a:solidFill>
              </a:rPr>
              <a:t> </a:t>
            </a:r>
            <a:r>
              <a:rPr lang="en-US" sz="1400" b="1" dirty="0" err="1">
                <a:solidFill>
                  <a:srgbClr val="002060"/>
                </a:solidFill>
              </a:rPr>
              <a:t>kiệm</a:t>
            </a:r>
            <a:r>
              <a:rPr lang="en-US" sz="1400" b="1" dirty="0">
                <a:solidFill>
                  <a:srgbClr val="002060"/>
                </a:solidFill>
              </a:rPr>
              <a:t> </a:t>
            </a:r>
            <a:r>
              <a:rPr lang="en-US" sz="1400" b="1" dirty="0" err="1">
                <a:solidFill>
                  <a:srgbClr val="002060"/>
                </a:solidFill>
              </a:rPr>
              <a:t>được</a:t>
            </a:r>
            <a:r>
              <a:rPr lang="en-US" sz="1400" b="1" dirty="0">
                <a:solidFill>
                  <a:srgbClr val="002060"/>
                </a:solidFill>
              </a:rPr>
              <a:t> 300 </a:t>
            </a:r>
            <a:r>
              <a:rPr lang="en-US" sz="1400" b="1" dirty="0" err="1">
                <a:solidFill>
                  <a:srgbClr val="002060"/>
                </a:solidFill>
              </a:rPr>
              <a:t>tỷ</a:t>
            </a:r>
            <a:r>
              <a:rPr lang="en-US" sz="1400" b="1" dirty="0">
                <a:solidFill>
                  <a:srgbClr val="002060"/>
                </a:solidFill>
              </a:rPr>
              <a:t> </a:t>
            </a:r>
            <a:r>
              <a:rPr lang="en-US" sz="1400" b="1" dirty="0" err="1">
                <a:solidFill>
                  <a:srgbClr val="002060"/>
                </a:solidFill>
              </a:rPr>
              <a:t>đồng</a:t>
            </a:r>
            <a:r>
              <a:rPr lang="en-US" sz="1400" b="1" dirty="0">
                <a:solidFill>
                  <a:srgbClr val="002060"/>
                </a:solidFill>
              </a:rPr>
              <a:t> </a:t>
            </a:r>
            <a:r>
              <a:rPr lang="en-US" sz="1400" b="1" dirty="0" err="1">
                <a:solidFill>
                  <a:srgbClr val="002060"/>
                </a:solidFill>
              </a:rPr>
              <a:t>trong</a:t>
            </a:r>
            <a:r>
              <a:rPr lang="en-US" sz="1400" b="1" dirty="0">
                <a:solidFill>
                  <a:srgbClr val="002060"/>
                </a:solidFill>
              </a:rPr>
              <a:t> 05 </a:t>
            </a:r>
            <a:r>
              <a:rPr lang="en-US" sz="1400" b="1" dirty="0" err="1">
                <a:solidFill>
                  <a:srgbClr val="002060"/>
                </a:solidFill>
              </a:rPr>
              <a:t>năm</a:t>
            </a:r>
            <a:r>
              <a:rPr lang="en-US" sz="1400" b="1" dirty="0">
                <a:solidFill>
                  <a:srgbClr val="002060"/>
                </a:solidFill>
              </a:rPr>
              <a:t> </a:t>
            </a:r>
            <a:r>
              <a:rPr lang="en-US" sz="1400" b="1" dirty="0" err="1">
                <a:solidFill>
                  <a:srgbClr val="002060"/>
                </a:solidFill>
              </a:rPr>
              <a:t>kinh</a:t>
            </a:r>
            <a:r>
              <a:rPr lang="en-US" sz="1400" b="1" dirty="0">
                <a:solidFill>
                  <a:srgbClr val="002060"/>
                </a:solidFill>
              </a:rPr>
              <a:t> </a:t>
            </a:r>
            <a:r>
              <a:rPr lang="en-US" sz="1400" b="1" dirty="0" err="1">
                <a:solidFill>
                  <a:srgbClr val="002060"/>
                </a:solidFill>
              </a:rPr>
              <a:t>phí</a:t>
            </a:r>
            <a:r>
              <a:rPr lang="en-US" sz="1400" b="1" dirty="0">
                <a:solidFill>
                  <a:srgbClr val="002060"/>
                </a:solidFill>
              </a:rPr>
              <a:t> </a:t>
            </a:r>
            <a:r>
              <a:rPr lang="en-US" sz="1400" b="1" dirty="0" err="1">
                <a:solidFill>
                  <a:srgbClr val="002060"/>
                </a:solidFill>
              </a:rPr>
              <a:t>đầu</a:t>
            </a:r>
            <a:r>
              <a:rPr lang="en-US" sz="1400" b="1" dirty="0">
                <a:solidFill>
                  <a:srgbClr val="002060"/>
                </a:solidFill>
              </a:rPr>
              <a:t> </a:t>
            </a:r>
            <a:r>
              <a:rPr lang="en-US" sz="1400" b="1" dirty="0" err="1">
                <a:solidFill>
                  <a:srgbClr val="002060"/>
                </a:solidFill>
              </a:rPr>
              <a:t>tư</a:t>
            </a:r>
            <a:r>
              <a:rPr lang="en-US" sz="1400" b="1" dirty="0">
                <a:solidFill>
                  <a:srgbClr val="002060"/>
                </a:solidFill>
              </a:rPr>
              <a:t>, </a:t>
            </a:r>
            <a:r>
              <a:rPr lang="en-US" sz="1400" b="1" dirty="0" err="1">
                <a:solidFill>
                  <a:srgbClr val="002060"/>
                </a:solidFill>
              </a:rPr>
              <a:t>triển</a:t>
            </a:r>
            <a:r>
              <a:rPr lang="en-US" sz="1400" b="1" dirty="0">
                <a:solidFill>
                  <a:srgbClr val="002060"/>
                </a:solidFill>
              </a:rPr>
              <a:t> </a:t>
            </a:r>
            <a:r>
              <a:rPr lang="en-US" sz="1400" b="1" dirty="0" err="1">
                <a:solidFill>
                  <a:srgbClr val="002060"/>
                </a:solidFill>
              </a:rPr>
              <a:t>khai</a:t>
            </a:r>
            <a:r>
              <a:rPr lang="en-US" sz="1400" b="1" dirty="0">
                <a:solidFill>
                  <a:srgbClr val="002060"/>
                </a:solidFill>
              </a:rPr>
              <a:t>, </a:t>
            </a:r>
            <a:r>
              <a:rPr lang="en-US" sz="1400" b="1" dirty="0" err="1">
                <a:solidFill>
                  <a:srgbClr val="002060"/>
                </a:solidFill>
              </a:rPr>
              <a:t>duy</a:t>
            </a:r>
            <a:r>
              <a:rPr lang="en-US" sz="1400" b="1" dirty="0">
                <a:solidFill>
                  <a:srgbClr val="002060"/>
                </a:solidFill>
              </a:rPr>
              <a:t> </a:t>
            </a:r>
            <a:r>
              <a:rPr lang="en-US" sz="1400" b="1" dirty="0" err="1">
                <a:solidFill>
                  <a:srgbClr val="002060"/>
                </a:solidFill>
              </a:rPr>
              <a:t>trì</a:t>
            </a:r>
            <a:r>
              <a:rPr lang="en-US" sz="1400" b="1" dirty="0">
                <a:solidFill>
                  <a:srgbClr val="002060"/>
                </a:solidFill>
              </a:rPr>
              <a:t> so </a:t>
            </a:r>
            <a:r>
              <a:rPr lang="en-US" sz="1400" b="1" dirty="0" err="1">
                <a:solidFill>
                  <a:srgbClr val="002060"/>
                </a:solidFill>
              </a:rPr>
              <a:t>với</a:t>
            </a:r>
            <a:r>
              <a:rPr lang="en-US" sz="1400" b="1" dirty="0">
                <a:solidFill>
                  <a:srgbClr val="002060"/>
                </a:solidFill>
              </a:rPr>
              <a:t> ATM </a:t>
            </a:r>
            <a:r>
              <a:rPr lang="en-US" sz="1400" b="1" dirty="0" err="1">
                <a:solidFill>
                  <a:srgbClr val="002060"/>
                </a:solidFill>
              </a:rPr>
              <a:t>cứng</a:t>
            </a:r>
            <a:r>
              <a:rPr lang="en-US" sz="1400" b="1" dirty="0">
                <a:solidFill>
                  <a:srgbClr val="002060"/>
                </a:solidFill>
              </a:rPr>
              <a:t>.</a:t>
            </a:r>
            <a:r>
              <a:rPr lang="en-US" sz="1400" b="1" u="sng" dirty="0">
                <a:solidFill>
                  <a:srgbClr val="002060"/>
                </a:solidFill>
              </a:rPr>
              <a:t> </a:t>
            </a:r>
            <a:endParaRPr lang="en-US" sz="1400" b="1" dirty="0">
              <a:solidFill>
                <a:srgbClr val="002060"/>
              </a:solidFill>
            </a:endParaRPr>
          </a:p>
          <a:p>
            <a:pPr marL="101600" indent="0" algn="just">
              <a:spcBef>
                <a:spcPts val="0"/>
              </a:spcBef>
              <a:buSzPts val="2000"/>
              <a:buNone/>
            </a:pPr>
            <a:endParaRPr lang="en-US" sz="1400" b="1" dirty="0">
              <a:solidFill>
                <a:srgbClr val="002060"/>
              </a:solidFill>
            </a:endParaRPr>
          </a:p>
          <a:p>
            <a:pPr marL="457200" indent="-355600" algn="just">
              <a:spcBef>
                <a:spcPts val="0"/>
              </a:spcBef>
              <a:buSzPts val="2000"/>
              <a:buFont typeface="Arial" pitchFamily="34" charset="0"/>
              <a:buChar char="»"/>
            </a:pPr>
            <a:endParaRPr lang="en-US" sz="1400" b="1" dirty="0">
              <a:solidFill>
                <a:srgbClr val="002060"/>
              </a:solidFill>
            </a:endParaRPr>
          </a:p>
          <a:p>
            <a:pPr marL="457200" indent="-355600" algn="just">
              <a:spcBef>
                <a:spcPts val="0"/>
              </a:spcBef>
              <a:buSzPts val="2000"/>
              <a:buFont typeface="Arial" pitchFamily="34" charset="0"/>
              <a:buChar char="»"/>
            </a:pPr>
            <a:endParaRPr lang="en-US" sz="1400" b="1" dirty="0">
              <a:solidFill>
                <a:srgbClr val="002060"/>
              </a:solidFill>
            </a:endParaRPr>
          </a:p>
          <a:p>
            <a:pPr marL="457200" indent="-355600" algn="just">
              <a:spcBef>
                <a:spcPts val="0"/>
              </a:spcBef>
              <a:buSzPts val="2000"/>
              <a:buFont typeface="Arial" pitchFamily="34" charset="0"/>
              <a:buChar char="»"/>
            </a:pPr>
            <a:endParaRPr lang="en-US" sz="1400" b="1" dirty="0">
              <a:solidFill>
                <a:srgbClr val="002060"/>
              </a:solidFill>
            </a:endParaRPr>
          </a:p>
        </p:txBody>
      </p:sp>
      <p:sp>
        <p:nvSpPr>
          <p:cNvPr id="5" name="Title 4"/>
          <p:cNvSpPr txBox="1">
            <a:spLocks/>
          </p:cNvSpPr>
          <p:nvPr/>
        </p:nvSpPr>
        <p:spPr>
          <a:xfrm>
            <a:off x="3207223" y="152400"/>
            <a:ext cx="5428632"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err="1" smtClean="0">
                <a:solidFill>
                  <a:srgbClr val="FF0000"/>
                </a:solidFill>
                <a:latin typeface="+mn-lt"/>
              </a:rPr>
              <a:t>MÔ</a:t>
            </a:r>
            <a:r>
              <a:rPr lang="en-US" sz="1600" b="1" dirty="0" smtClean="0">
                <a:solidFill>
                  <a:srgbClr val="FF0000"/>
                </a:solidFill>
                <a:latin typeface="+mn-lt"/>
              </a:rPr>
              <a:t> </a:t>
            </a:r>
            <a:r>
              <a:rPr lang="en-US" sz="1600" b="1" dirty="0" err="1" smtClean="0">
                <a:solidFill>
                  <a:srgbClr val="FF0000"/>
                </a:solidFill>
                <a:latin typeface="+mn-lt"/>
              </a:rPr>
              <a:t>HÌNH</a:t>
            </a:r>
            <a:r>
              <a:rPr lang="en-US" sz="1600" b="1" dirty="0" smtClean="0">
                <a:solidFill>
                  <a:srgbClr val="FF0000"/>
                </a:solidFill>
                <a:latin typeface="+mn-lt"/>
              </a:rPr>
              <a:t> </a:t>
            </a:r>
            <a:r>
              <a:rPr lang="en-US" sz="1600" b="1" dirty="0" err="1" smtClean="0">
                <a:solidFill>
                  <a:srgbClr val="FF0000"/>
                </a:solidFill>
                <a:latin typeface="+mn-lt"/>
              </a:rPr>
              <a:t>CHUYỂN</a:t>
            </a:r>
            <a:r>
              <a:rPr lang="en-US" sz="1600" b="1" dirty="0" smtClean="0">
                <a:solidFill>
                  <a:srgbClr val="FF0000"/>
                </a:solidFill>
                <a:latin typeface="+mn-lt"/>
              </a:rPr>
              <a:t> </a:t>
            </a:r>
            <a:r>
              <a:rPr lang="en-US" sz="1600" b="1" dirty="0" err="1" smtClean="0">
                <a:solidFill>
                  <a:srgbClr val="FF0000"/>
                </a:solidFill>
                <a:latin typeface="+mn-lt"/>
              </a:rPr>
              <a:t>ĐỔI</a:t>
            </a:r>
            <a:r>
              <a:rPr lang="en-US" sz="1600" b="1" dirty="0" smtClean="0">
                <a:solidFill>
                  <a:srgbClr val="FF0000"/>
                </a:solidFill>
                <a:latin typeface="+mn-lt"/>
              </a:rPr>
              <a:t> </a:t>
            </a:r>
            <a:r>
              <a:rPr lang="en-US" sz="1600" b="1" dirty="0" err="1" smtClean="0">
                <a:solidFill>
                  <a:srgbClr val="FF0000"/>
                </a:solidFill>
                <a:latin typeface="+mn-lt"/>
              </a:rPr>
              <a:t>SỐ</a:t>
            </a:r>
            <a:r>
              <a:rPr lang="en-US" sz="1600" b="1" dirty="0" smtClean="0">
                <a:solidFill>
                  <a:srgbClr val="FF0000"/>
                </a:solidFill>
                <a:latin typeface="+mn-lt"/>
              </a:rPr>
              <a:t> </a:t>
            </a:r>
            <a:r>
              <a:rPr lang="en-US" sz="1600" b="1" dirty="0" err="1" smtClean="0">
                <a:solidFill>
                  <a:srgbClr val="FF0000"/>
                </a:solidFill>
                <a:latin typeface="+mn-lt"/>
              </a:rPr>
              <a:t>CẤP</a:t>
            </a:r>
            <a:r>
              <a:rPr lang="en-US" sz="1600" b="1" dirty="0" smtClean="0">
                <a:solidFill>
                  <a:srgbClr val="FF0000"/>
                </a:solidFill>
                <a:latin typeface="+mn-lt"/>
              </a:rPr>
              <a:t> </a:t>
            </a:r>
            <a:r>
              <a:rPr lang="en-US" sz="1600" b="1" dirty="0" err="1" smtClean="0">
                <a:solidFill>
                  <a:srgbClr val="FF0000"/>
                </a:solidFill>
                <a:latin typeface="+mn-lt"/>
              </a:rPr>
              <a:t>TỈNH</a:t>
            </a:r>
            <a:r>
              <a:rPr lang="en-US" sz="1600" b="1" dirty="0" smtClean="0">
                <a:solidFill>
                  <a:srgbClr val="FF0000"/>
                </a:solidFill>
                <a:latin typeface="+mn-lt"/>
              </a:rPr>
              <a:t> </a:t>
            </a:r>
            <a:r>
              <a:rPr lang="en-US" sz="1600" b="1" dirty="0" err="1" smtClean="0">
                <a:solidFill>
                  <a:srgbClr val="FF0000"/>
                </a:solidFill>
                <a:latin typeface="+mn-lt"/>
              </a:rPr>
              <a:t>TẠI</a:t>
            </a:r>
            <a:r>
              <a:rPr lang="en-US" sz="1600" b="1" dirty="0" smtClean="0">
                <a:solidFill>
                  <a:srgbClr val="FF0000"/>
                </a:solidFill>
                <a:latin typeface="+mn-lt"/>
              </a:rPr>
              <a:t> </a:t>
            </a:r>
            <a:r>
              <a:rPr lang="en-US" sz="1600" b="1" dirty="0" err="1" smtClean="0">
                <a:solidFill>
                  <a:srgbClr val="FF0000"/>
                </a:solidFill>
                <a:latin typeface="+mn-lt"/>
              </a:rPr>
              <a:t>LẠNG</a:t>
            </a:r>
            <a:r>
              <a:rPr lang="en-US" sz="1600" b="1" dirty="0" smtClean="0">
                <a:solidFill>
                  <a:srgbClr val="FF0000"/>
                </a:solidFill>
                <a:latin typeface="+mn-lt"/>
              </a:rPr>
              <a:t> </a:t>
            </a:r>
            <a:r>
              <a:rPr lang="en-US" sz="1600" b="1" dirty="0">
                <a:solidFill>
                  <a:srgbClr val="FF0000"/>
                </a:solidFill>
                <a:latin typeface="+mn-lt"/>
              </a:rPr>
              <a:t>SƠN</a:t>
            </a:r>
            <a:endParaRPr lang="en-US" sz="1600" dirty="0">
              <a:latin typeface="+mn-lt"/>
            </a:endParaRPr>
          </a:p>
        </p:txBody>
      </p:sp>
      <p:pic>
        <p:nvPicPr>
          <p:cNvPr id="6" name="Picture 5" descr="C:\Users\phuong\Desktop\Anh Lang Son\Logo_Lang_S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6806" y="152400"/>
            <a:ext cx="856013" cy="856013"/>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203;p17"/>
          <p:cNvSpPr txBox="1">
            <a:spLocks/>
          </p:cNvSpPr>
          <p:nvPr/>
        </p:nvSpPr>
        <p:spPr>
          <a:xfrm>
            <a:off x="6248401" y="4201886"/>
            <a:ext cx="5750000" cy="22860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just">
              <a:spcBef>
                <a:spcPts val="0"/>
              </a:spcBef>
              <a:buSzPts val="2000"/>
              <a:buNone/>
            </a:pPr>
            <a:r>
              <a:rPr lang="en-US" sz="1600" b="1" dirty="0" smtClean="0">
                <a:solidFill>
                  <a:srgbClr val="002060"/>
                </a:solidFill>
              </a:rPr>
              <a:t>4. </a:t>
            </a:r>
            <a:r>
              <a:rPr lang="en-US" sz="1600" b="1" dirty="0" err="1" smtClean="0">
                <a:solidFill>
                  <a:srgbClr val="002060"/>
                </a:solidFill>
              </a:rPr>
              <a:t>Cổng</a:t>
            </a:r>
            <a:r>
              <a:rPr lang="en-US" sz="1600" b="1" dirty="0" smtClean="0">
                <a:solidFill>
                  <a:srgbClr val="002060"/>
                </a:solidFill>
              </a:rPr>
              <a:t> </a:t>
            </a:r>
            <a:r>
              <a:rPr lang="en-US" sz="1600" b="1" dirty="0" err="1">
                <a:solidFill>
                  <a:srgbClr val="002060"/>
                </a:solidFill>
              </a:rPr>
              <a:t>thông</a:t>
            </a:r>
            <a:r>
              <a:rPr lang="en-US" sz="1600" b="1" dirty="0">
                <a:solidFill>
                  <a:srgbClr val="002060"/>
                </a:solidFill>
              </a:rPr>
              <a:t> tin </a:t>
            </a:r>
            <a:r>
              <a:rPr lang="en-US" sz="1600" b="1" dirty="0" err="1">
                <a:solidFill>
                  <a:srgbClr val="002060"/>
                </a:solidFill>
              </a:rPr>
              <a:t>dữ</a:t>
            </a:r>
            <a:r>
              <a:rPr lang="en-US" sz="1600" b="1" dirty="0">
                <a:solidFill>
                  <a:srgbClr val="002060"/>
                </a:solidFill>
              </a:rPr>
              <a:t> </a:t>
            </a:r>
            <a:r>
              <a:rPr lang="en-US" sz="1600" b="1" dirty="0" err="1">
                <a:solidFill>
                  <a:srgbClr val="002060"/>
                </a:solidFill>
              </a:rPr>
              <a:t>liệu</a:t>
            </a:r>
            <a:r>
              <a:rPr lang="en-US" sz="1600" b="1" dirty="0">
                <a:solidFill>
                  <a:srgbClr val="002060"/>
                </a:solidFill>
              </a:rPr>
              <a:t> </a:t>
            </a:r>
            <a:r>
              <a:rPr lang="en-US" sz="1600" b="1" dirty="0" err="1">
                <a:solidFill>
                  <a:srgbClr val="002060"/>
                </a:solidFill>
              </a:rPr>
              <a:t>đất</a:t>
            </a:r>
            <a:r>
              <a:rPr lang="en-US" sz="1600" b="1" dirty="0">
                <a:solidFill>
                  <a:srgbClr val="002060"/>
                </a:solidFill>
              </a:rPr>
              <a:t> </a:t>
            </a:r>
            <a:r>
              <a:rPr lang="en-US" sz="1600" b="1" dirty="0" err="1">
                <a:solidFill>
                  <a:srgbClr val="002060"/>
                </a:solidFill>
              </a:rPr>
              <a:t>đai</a:t>
            </a:r>
            <a:r>
              <a:rPr lang="en-US" sz="1600" b="1" dirty="0">
                <a:solidFill>
                  <a:srgbClr val="002060"/>
                </a:solidFill>
              </a:rPr>
              <a:t> </a:t>
            </a:r>
            <a:r>
              <a:rPr lang="en-US" sz="1600" b="1" dirty="0" err="1">
                <a:solidFill>
                  <a:srgbClr val="002060"/>
                </a:solidFill>
              </a:rPr>
              <a:t>tỉnh</a:t>
            </a:r>
            <a:r>
              <a:rPr lang="en-US" sz="1600" b="1" dirty="0">
                <a:solidFill>
                  <a:srgbClr val="002060"/>
                </a:solidFill>
              </a:rPr>
              <a:t> </a:t>
            </a:r>
            <a:r>
              <a:rPr lang="en-US" sz="1600" b="1" dirty="0" err="1">
                <a:solidFill>
                  <a:srgbClr val="002060"/>
                </a:solidFill>
              </a:rPr>
              <a:t>Lạng</a:t>
            </a:r>
            <a:r>
              <a:rPr lang="en-US" sz="1600" b="1" dirty="0">
                <a:solidFill>
                  <a:srgbClr val="002060"/>
                </a:solidFill>
              </a:rPr>
              <a:t> </a:t>
            </a:r>
            <a:r>
              <a:rPr lang="en-US" sz="1600" b="1" dirty="0" err="1">
                <a:solidFill>
                  <a:srgbClr val="002060"/>
                </a:solidFill>
              </a:rPr>
              <a:t>Sơn</a:t>
            </a:r>
            <a:r>
              <a:rPr lang="en-US" sz="1600" b="1" dirty="0">
                <a:solidFill>
                  <a:srgbClr val="002060"/>
                </a:solidFill>
              </a:rPr>
              <a:t> </a:t>
            </a:r>
            <a:endParaRPr lang="en-US" sz="1600" b="1" dirty="0" smtClean="0">
              <a:solidFill>
                <a:srgbClr val="002060"/>
              </a:solidFill>
            </a:endParaRPr>
          </a:p>
          <a:p>
            <a:pPr marL="101600" indent="0" algn="just">
              <a:spcBef>
                <a:spcPts val="0"/>
              </a:spcBef>
              <a:buSzPts val="2000"/>
              <a:buNone/>
            </a:pPr>
            <a:endParaRPr lang="en-US" sz="1600" b="1" dirty="0">
              <a:solidFill>
                <a:srgbClr val="002060"/>
              </a:solidFill>
            </a:endParaRPr>
          </a:p>
          <a:p>
            <a:pPr marL="457200" indent="-355600" algn="just">
              <a:spcBef>
                <a:spcPts val="0"/>
              </a:spcBef>
              <a:buSzPts val="2000"/>
              <a:buFont typeface="Arial" pitchFamily="34" charset="0"/>
              <a:buChar char="»"/>
            </a:pPr>
            <a:r>
              <a:rPr lang="en-US" sz="1600" b="1" dirty="0" err="1">
                <a:solidFill>
                  <a:srgbClr val="002060"/>
                </a:solidFill>
              </a:rPr>
              <a:t>Đ</a:t>
            </a:r>
            <a:r>
              <a:rPr lang="en-US" sz="1600" b="1" dirty="0" err="1" smtClean="0">
                <a:solidFill>
                  <a:srgbClr val="002060"/>
                </a:solidFill>
              </a:rPr>
              <a:t>ược</a:t>
            </a:r>
            <a:r>
              <a:rPr lang="en-US" sz="1600" b="1" dirty="0" smtClean="0">
                <a:solidFill>
                  <a:srgbClr val="002060"/>
                </a:solidFill>
              </a:rPr>
              <a:t> </a:t>
            </a:r>
            <a:r>
              <a:rPr lang="en-US" sz="1600" b="1" dirty="0" err="1">
                <a:solidFill>
                  <a:srgbClr val="002060"/>
                </a:solidFill>
              </a:rPr>
              <a:t>xây</a:t>
            </a:r>
            <a:r>
              <a:rPr lang="en-US" sz="1600" b="1" dirty="0">
                <a:solidFill>
                  <a:srgbClr val="002060"/>
                </a:solidFill>
              </a:rPr>
              <a:t> </a:t>
            </a:r>
            <a:r>
              <a:rPr lang="en-US" sz="1600" b="1" dirty="0" err="1">
                <a:solidFill>
                  <a:srgbClr val="002060"/>
                </a:solidFill>
              </a:rPr>
              <a:t>dựng</a:t>
            </a:r>
            <a:r>
              <a:rPr lang="en-US" sz="1600" b="1" dirty="0">
                <a:solidFill>
                  <a:srgbClr val="002060"/>
                </a:solidFill>
              </a:rPr>
              <a:t> </a:t>
            </a:r>
            <a:r>
              <a:rPr lang="en-US" sz="1600" b="1" dirty="0" err="1">
                <a:solidFill>
                  <a:srgbClr val="002060"/>
                </a:solidFill>
              </a:rPr>
              <a:t>trên</a:t>
            </a:r>
            <a:r>
              <a:rPr lang="en-US" sz="1600" b="1" dirty="0">
                <a:solidFill>
                  <a:srgbClr val="002060"/>
                </a:solidFill>
              </a:rPr>
              <a:t> </a:t>
            </a:r>
            <a:r>
              <a:rPr lang="en-US" sz="1600" b="1" dirty="0" err="1">
                <a:solidFill>
                  <a:srgbClr val="002060"/>
                </a:solidFill>
              </a:rPr>
              <a:t>nền</a:t>
            </a:r>
            <a:r>
              <a:rPr lang="en-US" sz="1600" b="1" dirty="0">
                <a:solidFill>
                  <a:srgbClr val="002060"/>
                </a:solidFill>
              </a:rPr>
              <a:t> </a:t>
            </a:r>
            <a:r>
              <a:rPr lang="en-US" sz="1600" b="1" dirty="0" err="1">
                <a:solidFill>
                  <a:srgbClr val="002060"/>
                </a:solidFill>
              </a:rPr>
              <a:t>tảng</a:t>
            </a:r>
            <a:r>
              <a:rPr lang="en-US" sz="1600" b="1" dirty="0">
                <a:solidFill>
                  <a:srgbClr val="002060"/>
                </a:solidFill>
              </a:rPr>
              <a:t> </a:t>
            </a:r>
            <a:r>
              <a:rPr lang="en-US" sz="1600" b="1" dirty="0" err="1">
                <a:solidFill>
                  <a:srgbClr val="002060"/>
                </a:solidFill>
              </a:rPr>
              <a:t>webase</a:t>
            </a:r>
            <a:r>
              <a:rPr lang="en-US" sz="1600" b="1" dirty="0">
                <a:solidFill>
                  <a:srgbClr val="002060"/>
                </a:solidFill>
              </a:rPr>
              <a:t> </a:t>
            </a:r>
            <a:r>
              <a:rPr lang="en-US" sz="1600" b="1" dirty="0" err="1">
                <a:solidFill>
                  <a:srgbClr val="002060"/>
                </a:solidFill>
              </a:rPr>
              <a:t>tích</a:t>
            </a:r>
            <a:r>
              <a:rPr lang="en-US" sz="1600" b="1" dirty="0">
                <a:solidFill>
                  <a:srgbClr val="002060"/>
                </a:solidFill>
              </a:rPr>
              <a:t> </a:t>
            </a:r>
            <a:r>
              <a:rPr lang="en-US" sz="1600" b="1" dirty="0" err="1">
                <a:solidFill>
                  <a:srgbClr val="002060"/>
                </a:solidFill>
              </a:rPr>
              <a:t>hợp</a:t>
            </a:r>
            <a:r>
              <a:rPr lang="en-US" sz="1600" b="1" dirty="0">
                <a:solidFill>
                  <a:srgbClr val="002060"/>
                </a:solidFill>
              </a:rPr>
              <a:t> </a:t>
            </a:r>
            <a:r>
              <a:rPr lang="en-US" sz="1600" b="1" dirty="0" err="1">
                <a:solidFill>
                  <a:srgbClr val="002060"/>
                </a:solidFill>
              </a:rPr>
              <a:t>bản</a:t>
            </a:r>
            <a:r>
              <a:rPr lang="en-US" sz="1600" b="1" dirty="0">
                <a:solidFill>
                  <a:srgbClr val="002060"/>
                </a:solidFill>
              </a:rPr>
              <a:t> </a:t>
            </a:r>
            <a:r>
              <a:rPr lang="en-US" sz="1600" b="1" dirty="0" err="1">
                <a:solidFill>
                  <a:srgbClr val="002060"/>
                </a:solidFill>
              </a:rPr>
              <a:t>đồ</a:t>
            </a:r>
            <a:r>
              <a:rPr lang="en-US" sz="1600" b="1" dirty="0">
                <a:solidFill>
                  <a:srgbClr val="002060"/>
                </a:solidFill>
              </a:rPr>
              <a:t> </a:t>
            </a:r>
            <a:r>
              <a:rPr lang="en-US" sz="1600" b="1" dirty="0" err="1">
                <a:solidFill>
                  <a:srgbClr val="002060"/>
                </a:solidFill>
              </a:rPr>
              <a:t>số</a:t>
            </a:r>
            <a:r>
              <a:rPr lang="en-US" sz="1600" b="1" dirty="0">
                <a:solidFill>
                  <a:srgbClr val="002060"/>
                </a:solidFill>
              </a:rPr>
              <a:t> </a:t>
            </a:r>
            <a:r>
              <a:rPr lang="en-US" sz="1600" b="1" dirty="0" err="1">
                <a:solidFill>
                  <a:srgbClr val="002060"/>
                </a:solidFill>
              </a:rPr>
              <a:t>nhiều</a:t>
            </a:r>
            <a:r>
              <a:rPr lang="en-US" sz="1600" b="1" dirty="0">
                <a:solidFill>
                  <a:srgbClr val="002060"/>
                </a:solidFill>
              </a:rPr>
              <a:t> </a:t>
            </a:r>
            <a:r>
              <a:rPr lang="en-US" sz="1600" b="1" dirty="0" err="1">
                <a:solidFill>
                  <a:srgbClr val="002060"/>
                </a:solidFill>
              </a:rPr>
              <a:t>lớp</a:t>
            </a:r>
            <a:r>
              <a:rPr lang="en-US" sz="1600" b="1" dirty="0">
                <a:solidFill>
                  <a:srgbClr val="002060"/>
                </a:solidFill>
              </a:rPr>
              <a:t> (</a:t>
            </a:r>
            <a:r>
              <a:rPr lang="en-US" sz="1600" b="1" dirty="0" err="1">
                <a:solidFill>
                  <a:srgbClr val="002060"/>
                </a:solidFill>
              </a:rPr>
              <a:t>nhiều</a:t>
            </a:r>
            <a:r>
              <a:rPr lang="en-US" sz="1600" b="1" dirty="0">
                <a:solidFill>
                  <a:srgbClr val="002060"/>
                </a:solidFill>
              </a:rPr>
              <a:t> </a:t>
            </a:r>
            <a:r>
              <a:rPr lang="en-US" sz="1600" b="1" dirty="0" err="1">
                <a:solidFill>
                  <a:srgbClr val="002060"/>
                </a:solidFill>
              </a:rPr>
              <a:t>loại</a:t>
            </a:r>
            <a:r>
              <a:rPr lang="en-US" sz="1600" b="1" dirty="0">
                <a:solidFill>
                  <a:srgbClr val="002060"/>
                </a:solidFill>
              </a:rPr>
              <a:t> </a:t>
            </a:r>
            <a:r>
              <a:rPr lang="en-US" sz="1600" b="1" dirty="0" err="1">
                <a:solidFill>
                  <a:srgbClr val="002060"/>
                </a:solidFill>
              </a:rPr>
              <a:t>đất</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ứng</a:t>
            </a:r>
            <a:r>
              <a:rPr lang="en-US" sz="1600" b="1" dirty="0">
                <a:solidFill>
                  <a:srgbClr val="002060"/>
                </a:solidFill>
              </a:rPr>
              <a:t> </a:t>
            </a:r>
            <a:r>
              <a:rPr lang="en-US" sz="1600" b="1" dirty="0" err="1">
                <a:solidFill>
                  <a:srgbClr val="002060"/>
                </a:solidFill>
              </a:rPr>
              <a:t>dụng</a:t>
            </a:r>
            <a:r>
              <a:rPr lang="en-US" sz="1600" b="1" dirty="0">
                <a:solidFill>
                  <a:srgbClr val="002060"/>
                </a:solidFill>
              </a:rPr>
              <a:t> </a:t>
            </a:r>
            <a:r>
              <a:rPr lang="en-US" sz="1600" b="1" dirty="0" err="1">
                <a:solidFill>
                  <a:srgbClr val="002060"/>
                </a:solidFill>
              </a:rPr>
              <a:t>điện</a:t>
            </a:r>
            <a:r>
              <a:rPr lang="en-US" sz="1600" b="1" dirty="0">
                <a:solidFill>
                  <a:srgbClr val="002060"/>
                </a:solidFill>
              </a:rPr>
              <a:t> </a:t>
            </a:r>
            <a:r>
              <a:rPr lang="en-US" sz="1600" b="1" dirty="0" err="1">
                <a:solidFill>
                  <a:srgbClr val="002060"/>
                </a:solidFill>
              </a:rPr>
              <a:t>thoại</a:t>
            </a:r>
            <a:r>
              <a:rPr lang="en-US" sz="1600" b="1" dirty="0">
                <a:solidFill>
                  <a:srgbClr val="002060"/>
                </a:solidFill>
              </a:rPr>
              <a:t> </a:t>
            </a:r>
            <a:r>
              <a:rPr lang="en-US" sz="1600" b="1" dirty="0" err="1">
                <a:solidFill>
                  <a:srgbClr val="002060"/>
                </a:solidFill>
              </a:rPr>
              <a:t>thông</a:t>
            </a:r>
            <a:r>
              <a:rPr lang="en-US" sz="1600" b="1" dirty="0">
                <a:solidFill>
                  <a:srgbClr val="002060"/>
                </a:solidFill>
              </a:rPr>
              <a:t> minh (app mobile) </a:t>
            </a:r>
            <a:r>
              <a:rPr lang="en-US" sz="1600" b="1" dirty="0" err="1">
                <a:solidFill>
                  <a:srgbClr val="002060"/>
                </a:solidFill>
              </a:rPr>
              <a:t>đáp</a:t>
            </a:r>
            <a:r>
              <a:rPr lang="en-US" sz="1600" b="1" dirty="0">
                <a:solidFill>
                  <a:srgbClr val="002060"/>
                </a:solidFill>
              </a:rPr>
              <a:t> </a:t>
            </a:r>
            <a:r>
              <a:rPr lang="en-US" sz="1600" b="1" dirty="0" err="1">
                <a:solidFill>
                  <a:srgbClr val="002060"/>
                </a:solidFill>
              </a:rPr>
              <a:t>ứng</a:t>
            </a:r>
            <a:r>
              <a:rPr lang="en-US" sz="1600" b="1" dirty="0">
                <a:solidFill>
                  <a:srgbClr val="002060"/>
                </a:solidFill>
              </a:rPr>
              <a:t> </a:t>
            </a:r>
            <a:r>
              <a:rPr lang="en-US" sz="1600" b="1" dirty="0" err="1">
                <a:solidFill>
                  <a:srgbClr val="002060"/>
                </a:solidFill>
              </a:rPr>
              <a:t>lượng</a:t>
            </a:r>
            <a:r>
              <a:rPr lang="en-US" sz="1600" b="1" dirty="0">
                <a:solidFill>
                  <a:srgbClr val="002060"/>
                </a:solidFill>
              </a:rPr>
              <a:t> </a:t>
            </a:r>
            <a:r>
              <a:rPr lang="en-US" sz="1600" b="1" dirty="0" err="1">
                <a:solidFill>
                  <a:srgbClr val="002060"/>
                </a:solidFill>
              </a:rPr>
              <a:t>truy</a:t>
            </a:r>
            <a:r>
              <a:rPr lang="en-US" sz="1600" b="1" dirty="0">
                <a:solidFill>
                  <a:srgbClr val="002060"/>
                </a:solidFill>
              </a:rPr>
              <a:t> </a:t>
            </a:r>
            <a:r>
              <a:rPr lang="en-US" sz="1600" b="1" dirty="0" err="1">
                <a:solidFill>
                  <a:srgbClr val="002060"/>
                </a:solidFill>
              </a:rPr>
              <a:t>cập</a:t>
            </a:r>
            <a:r>
              <a:rPr lang="en-US" sz="1600" b="1" dirty="0">
                <a:solidFill>
                  <a:srgbClr val="002060"/>
                </a:solidFill>
              </a:rPr>
              <a:t> </a:t>
            </a:r>
            <a:r>
              <a:rPr lang="en-US" sz="1600" b="1" dirty="0" err="1">
                <a:solidFill>
                  <a:srgbClr val="002060"/>
                </a:solidFill>
              </a:rPr>
              <a:t>khoảng</a:t>
            </a:r>
            <a:r>
              <a:rPr lang="en-US" sz="1600" b="1" dirty="0">
                <a:solidFill>
                  <a:srgbClr val="002060"/>
                </a:solidFill>
              </a:rPr>
              <a:t> 10.000 </a:t>
            </a:r>
            <a:r>
              <a:rPr lang="en-US" sz="1600" b="1" dirty="0" err="1">
                <a:solidFill>
                  <a:srgbClr val="002060"/>
                </a:solidFill>
              </a:rPr>
              <a:t>lượt</a:t>
            </a:r>
            <a:r>
              <a:rPr lang="en-US" sz="1600" b="1" dirty="0">
                <a:solidFill>
                  <a:srgbClr val="002060"/>
                </a:solidFill>
              </a:rPr>
              <a:t>/</a:t>
            </a:r>
            <a:r>
              <a:rPr lang="en-US" sz="1600" b="1" dirty="0" err="1">
                <a:solidFill>
                  <a:srgbClr val="002060"/>
                </a:solidFill>
              </a:rPr>
              <a:t>ngày</a:t>
            </a:r>
            <a:r>
              <a:rPr lang="en-US" sz="1600" b="1" dirty="0">
                <a:solidFill>
                  <a:srgbClr val="002060"/>
                </a:solidFill>
              </a:rPr>
              <a:t>, </a:t>
            </a:r>
            <a:r>
              <a:rPr lang="en-US" sz="1600" b="1" dirty="0" err="1">
                <a:solidFill>
                  <a:srgbClr val="002060"/>
                </a:solidFill>
              </a:rPr>
              <a:t>phục</a:t>
            </a:r>
            <a:r>
              <a:rPr lang="en-US" sz="1600" b="1" dirty="0">
                <a:solidFill>
                  <a:srgbClr val="002060"/>
                </a:solidFill>
              </a:rPr>
              <a:t> </a:t>
            </a:r>
            <a:r>
              <a:rPr lang="en-US" sz="1600" b="1" dirty="0" err="1">
                <a:solidFill>
                  <a:srgbClr val="002060"/>
                </a:solidFill>
              </a:rPr>
              <a:t>vụ</a:t>
            </a:r>
            <a:r>
              <a:rPr lang="en-US" sz="1600" b="1" dirty="0">
                <a:solidFill>
                  <a:srgbClr val="002060"/>
                </a:solidFill>
              </a:rPr>
              <a:t> </a:t>
            </a:r>
            <a:r>
              <a:rPr lang="en-US" sz="1600" b="1" dirty="0" err="1">
                <a:solidFill>
                  <a:srgbClr val="002060"/>
                </a:solidFill>
              </a:rPr>
              <a:t>tra</a:t>
            </a:r>
            <a:r>
              <a:rPr lang="en-US" sz="1600" b="1" dirty="0">
                <a:solidFill>
                  <a:srgbClr val="002060"/>
                </a:solidFill>
              </a:rPr>
              <a:t> </a:t>
            </a:r>
            <a:r>
              <a:rPr lang="en-US" sz="1600" b="1" dirty="0" err="1">
                <a:solidFill>
                  <a:srgbClr val="002060"/>
                </a:solidFill>
              </a:rPr>
              <a:t>cứu</a:t>
            </a:r>
            <a:r>
              <a:rPr lang="en-US" sz="1600" b="1" dirty="0">
                <a:solidFill>
                  <a:srgbClr val="002060"/>
                </a:solidFill>
              </a:rPr>
              <a:t> </a:t>
            </a:r>
            <a:r>
              <a:rPr lang="en-US" sz="1600" b="1" dirty="0" err="1">
                <a:solidFill>
                  <a:srgbClr val="002060"/>
                </a:solidFill>
              </a:rPr>
              <a:t>thông</a:t>
            </a:r>
            <a:r>
              <a:rPr lang="en-US" sz="1600" b="1" dirty="0">
                <a:solidFill>
                  <a:srgbClr val="002060"/>
                </a:solidFill>
              </a:rPr>
              <a:t> tin chi </a:t>
            </a:r>
            <a:r>
              <a:rPr lang="en-US" sz="1600" b="1" dirty="0" err="1">
                <a:solidFill>
                  <a:srgbClr val="002060"/>
                </a:solidFill>
              </a:rPr>
              <a:t>tiết</a:t>
            </a:r>
            <a:r>
              <a:rPr lang="en-US" sz="1600" b="1" dirty="0">
                <a:solidFill>
                  <a:srgbClr val="002060"/>
                </a:solidFill>
              </a:rPr>
              <a:t> </a:t>
            </a:r>
            <a:r>
              <a:rPr lang="en-US" sz="1600" b="1" dirty="0" err="1">
                <a:solidFill>
                  <a:srgbClr val="002060"/>
                </a:solidFill>
              </a:rPr>
              <a:t>đất</a:t>
            </a:r>
            <a:r>
              <a:rPr lang="en-US" sz="1600" b="1" dirty="0">
                <a:solidFill>
                  <a:srgbClr val="002060"/>
                </a:solidFill>
              </a:rPr>
              <a:t> </a:t>
            </a:r>
            <a:r>
              <a:rPr lang="en-US" sz="1600" b="1" dirty="0" err="1">
                <a:solidFill>
                  <a:srgbClr val="002060"/>
                </a:solidFill>
              </a:rPr>
              <a:t>đai</a:t>
            </a:r>
            <a:r>
              <a:rPr lang="en-US" sz="1600" b="1" dirty="0">
                <a:solidFill>
                  <a:srgbClr val="002060"/>
                </a:solidFill>
              </a:rPr>
              <a:t> (</a:t>
            </a:r>
            <a:r>
              <a:rPr lang="en-US" sz="1600" b="1" dirty="0" err="1">
                <a:solidFill>
                  <a:srgbClr val="002060"/>
                </a:solidFill>
              </a:rPr>
              <a:t>Loại</a:t>
            </a:r>
            <a:r>
              <a:rPr lang="en-US" sz="1600" b="1" dirty="0">
                <a:solidFill>
                  <a:srgbClr val="002060"/>
                </a:solidFill>
              </a:rPr>
              <a:t> </a:t>
            </a:r>
            <a:r>
              <a:rPr lang="en-US" sz="1600" b="1" dirty="0" err="1">
                <a:solidFill>
                  <a:srgbClr val="002060"/>
                </a:solidFill>
              </a:rPr>
              <a:t>đất</a:t>
            </a:r>
            <a:r>
              <a:rPr lang="en-US" sz="1600" b="1" dirty="0">
                <a:solidFill>
                  <a:srgbClr val="002060"/>
                </a:solidFill>
              </a:rPr>
              <a:t>, </a:t>
            </a:r>
            <a:r>
              <a:rPr lang="en-US" sz="1600" b="1" dirty="0" err="1">
                <a:solidFill>
                  <a:srgbClr val="002060"/>
                </a:solidFill>
              </a:rPr>
              <a:t>diện</a:t>
            </a:r>
            <a:r>
              <a:rPr lang="en-US" sz="1600" b="1" dirty="0">
                <a:solidFill>
                  <a:srgbClr val="002060"/>
                </a:solidFill>
              </a:rPr>
              <a:t> </a:t>
            </a:r>
            <a:r>
              <a:rPr lang="en-US" sz="1600" b="1" dirty="0" err="1">
                <a:solidFill>
                  <a:srgbClr val="002060"/>
                </a:solidFill>
              </a:rPr>
              <a:t>tích</a:t>
            </a:r>
            <a:r>
              <a:rPr lang="en-US" sz="1600" b="1" dirty="0">
                <a:solidFill>
                  <a:srgbClr val="002060"/>
                </a:solidFill>
              </a:rPr>
              <a:t>, </a:t>
            </a:r>
            <a:r>
              <a:rPr lang="en-US" sz="1600" b="1" dirty="0" err="1">
                <a:solidFill>
                  <a:srgbClr val="002060"/>
                </a:solidFill>
              </a:rPr>
              <a:t>chủ</a:t>
            </a:r>
            <a:r>
              <a:rPr lang="en-US" sz="1600" b="1" dirty="0">
                <a:solidFill>
                  <a:srgbClr val="002060"/>
                </a:solidFill>
              </a:rPr>
              <a:t> </a:t>
            </a:r>
            <a:r>
              <a:rPr lang="en-US" sz="1600" b="1" dirty="0" err="1">
                <a:solidFill>
                  <a:srgbClr val="002060"/>
                </a:solidFill>
              </a:rPr>
              <a:t>sử</a:t>
            </a:r>
            <a:r>
              <a:rPr lang="en-US" sz="1600" b="1" dirty="0">
                <a:solidFill>
                  <a:srgbClr val="002060"/>
                </a:solidFill>
              </a:rPr>
              <a:t> </a:t>
            </a:r>
            <a:r>
              <a:rPr lang="en-US" sz="1600" b="1" dirty="0" err="1">
                <a:solidFill>
                  <a:srgbClr val="002060"/>
                </a:solidFill>
              </a:rPr>
              <a:t>dụng</a:t>
            </a:r>
            <a:r>
              <a:rPr lang="en-US" sz="1600" b="1" dirty="0">
                <a:solidFill>
                  <a:srgbClr val="002060"/>
                </a:solidFill>
              </a:rPr>
              <a:t>, </a:t>
            </a:r>
            <a:r>
              <a:rPr lang="en-US" sz="1600" b="1" dirty="0" err="1">
                <a:solidFill>
                  <a:srgbClr val="002060"/>
                </a:solidFill>
              </a:rPr>
              <a:t>số</a:t>
            </a:r>
            <a:r>
              <a:rPr lang="en-US" sz="1600" b="1" dirty="0">
                <a:solidFill>
                  <a:srgbClr val="002060"/>
                </a:solidFill>
              </a:rPr>
              <a:t> </a:t>
            </a:r>
            <a:r>
              <a:rPr lang="en-US" sz="1600" b="1" dirty="0" err="1">
                <a:solidFill>
                  <a:srgbClr val="002060"/>
                </a:solidFill>
              </a:rPr>
              <a:t>thửa</a:t>
            </a:r>
            <a:r>
              <a:rPr lang="en-US" sz="1600" b="1" dirty="0">
                <a:solidFill>
                  <a:srgbClr val="002060"/>
                </a:solidFill>
              </a:rPr>
              <a:t>, </a:t>
            </a:r>
            <a:r>
              <a:rPr lang="en-US" sz="1600" b="1" dirty="0" err="1">
                <a:solidFill>
                  <a:srgbClr val="002060"/>
                </a:solidFill>
              </a:rPr>
              <a:t>vị</a:t>
            </a:r>
            <a:r>
              <a:rPr lang="en-US" sz="1600" b="1" dirty="0">
                <a:solidFill>
                  <a:srgbClr val="002060"/>
                </a:solidFill>
              </a:rPr>
              <a:t> </a:t>
            </a:r>
            <a:r>
              <a:rPr lang="en-US" sz="1600" b="1" dirty="0" err="1">
                <a:solidFill>
                  <a:srgbClr val="002060"/>
                </a:solidFill>
              </a:rPr>
              <a:t>trí</a:t>
            </a:r>
            <a:r>
              <a:rPr lang="en-US" sz="1600" b="1" dirty="0">
                <a:solidFill>
                  <a:srgbClr val="002060"/>
                </a:solidFill>
              </a:rPr>
              <a:t>,…); </a:t>
            </a:r>
            <a:r>
              <a:rPr lang="en-US" sz="1600" b="1" dirty="0" err="1">
                <a:solidFill>
                  <a:srgbClr val="002060"/>
                </a:solidFill>
              </a:rPr>
              <a:t>thông</a:t>
            </a:r>
            <a:r>
              <a:rPr lang="en-US" sz="1600" b="1" dirty="0">
                <a:solidFill>
                  <a:srgbClr val="002060"/>
                </a:solidFill>
              </a:rPr>
              <a:t> tin </a:t>
            </a:r>
            <a:r>
              <a:rPr lang="en-US" sz="1600" b="1" dirty="0" err="1">
                <a:solidFill>
                  <a:srgbClr val="002060"/>
                </a:solidFill>
              </a:rPr>
              <a:t>quy</a:t>
            </a:r>
            <a:r>
              <a:rPr lang="en-US" sz="1600" b="1" dirty="0">
                <a:solidFill>
                  <a:srgbClr val="002060"/>
                </a:solidFill>
              </a:rPr>
              <a:t> </a:t>
            </a:r>
            <a:r>
              <a:rPr lang="en-US" sz="1600" b="1" dirty="0" err="1">
                <a:solidFill>
                  <a:srgbClr val="002060"/>
                </a:solidFill>
              </a:rPr>
              <a:t>hoạch</a:t>
            </a:r>
            <a:r>
              <a:rPr lang="en-US" sz="1600" b="1" dirty="0">
                <a:solidFill>
                  <a:srgbClr val="002060"/>
                </a:solidFill>
              </a:rPr>
              <a:t> </a:t>
            </a:r>
            <a:r>
              <a:rPr lang="en-US" sz="1600" b="1" dirty="0" err="1">
                <a:solidFill>
                  <a:srgbClr val="002060"/>
                </a:solidFill>
              </a:rPr>
              <a:t>về</a:t>
            </a:r>
            <a:r>
              <a:rPr lang="en-US" sz="1600" b="1" dirty="0">
                <a:solidFill>
                  <a:srgbClr val="002060"/>
                </a:solidFill>
              </a:rPr>
              <a:t> </a:t>
            </a:r>
            <a:r>
              <a:rPr lang="en-US" sz="1600" b="1" dirty="0" err="1">
                <a:solidFill>
                  <a:srgbClr val="002060"/>
                </a:solidFill>
              </a:rPr>
              <a:t>thửa</a:t>
            </a:r>
            <a:r>
              <a:rPr lang="en-US" sz="1600" b="1" dirty="0">
                <a:solidFill>
                  <a:srgbClr val="002060"/>
                </a:solidFill>
              </a:rPr>
              <a:t> </a:t>
            </a:r>
            <a:r>
              <a:rPr lang="en-US" sz="1600" b="1" dirty="0" err="1">
                <a:solidFill>
                  <a:srgbClr val="002060"/>
                </a:solidFill>
              </a:rPr>
              <a:t>đất</a:t>
            </a:r>
            <a:r>
              <a:rPr lang="en-US" sz="1600" b="1" dirty="0">
                <a:solidFill>
                  <a:srgbClr val="002060"/>
                </a:solidFill>
              </a:rPr>
              <a:t>; </a:t>
            </a:r>
            <a:r>
              <a:rPr lang="en-US" sz="1600" b="1" dirty="0" err="1">
                <a:solidFill>
                  <a:srgbClr val="002060"/>
                </a:solidFill>
              </a:rPr>
              <a:t>thanh</a:t>
            </a:r>
            <a:r>
              <a:rPr lang="en-US" sz="1600" b="1" dirty="0">
                <a:solidFill>
                  <a:srgbClr val="002060"/>
                </a:solidFill>
              </a:rPr>
              <a:t> </a:t>
            </a:r>
            <a:r>
              <a:rPr lang="en-US" sz="1600" b="1" dirty="0" err="1">
                <a:solidFill>
                  <a:srgbClr val="002060"/>
                </a:solidFill>
              </a:rPr>
              <a:t>toán</a:t>
            </a:r>
            <a:r>
              <a:rPr lang="en-US" sz="1600" b="1" dirty="0">
                <a:solidFill>
                  <a:srgbClr val="002060"/>
                </a:solidFill>
              </a:rPr>
              <a:t> </a:t>
            </a:r>
            <a:r>
              <a:rPr lang="en-US" sz="1600" b="1" dirty="0" err="1">
                <a:solidFill>
                  <a:srgbClr val="002060"/>
                </a:solidFill>
              </a:rPr>
              <a:t>thông</a:t>
            </a:r>
            <a:r>
              <a:rPr lang="en-US" sz="1600" b="1" dirty="0">
                <a:solidFill>
                  <a:srgbClr val="002060"/>
                </a:solidFill>
              </a:rPr>
              <a:t> qua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ví</a:t>
            </a:r>
            <a:r>
              <a:rPr lang="en-US" sz="1600" b="1" dirty="0">
                <a:solidFill>
                  <a:srgbClr val="002060"/>
                </a:solidFill>
              </a:rPr>
              <a:t> </a:t>
            </a:r>
            <a:r>
              <a:rPr lang="en-US" sz="1600" b="1" dirty="0" err="1">
                <a:solidFill>
                  <a:srgbClr val="002060"/>
                </a:solidFill>
              </a:rPr>
              <a:t>điện</a:t>
            </a:r>
            <a:r>
              <a:rPr lang="en-US" sz="1600" b="1" dirty="0">
                <a:solidFill>
                  <a:srgbClr val="002060"/>
                </a:solidFill>
              </a:rPr>
              <a:t> </a:t>
            </a:r>
            <a:r>
              <a:rPr lang="en-US" sz="1600" b="1" dirty="0" err="1">
                <a:solidFill>
                  <a:srgbClr val="002060"/>
                </a:solidFill>
              </a:rPr>
              <a:t>tử</a:t>
            </a:r>
            <a:r>
              <a:rPr lang="en-US" sz="1600" b="1" dirty="0">
                <a:solidFill>
                  <a:srgbClr val="002060"/>
                </a:solidFill>
              </a:rPr>
              <a:t>, </a:t>
            </a:r>
            <a:r>
              <a:rPr lang="en-US" sz="1600" b="1" dirty="0" err="1">
                <a:solidFill>
                  <a:srgbClr val="002060"/>
                </a:solidFill>
              </a:rPr>
              <a:t>ngân</a:t>
            </a:r>
            <a:r>
              <a:rPr lang="en-US" sz="1600" b="1" dirty="0">
                <a:solidFill>
                  <a:srgbClr val="002060"/>
                </a:solidFill>
              </a:rPr>
              <a:t> </a:t>
            </a:r>
            <a:r>
              <a:rPr lang="en-US" sz="1600" b="1" dirty="0" err="1">
                <a:solidFill>
                  <a:srgbClr val="002060"/>
                </a:solidFill>
              </a:rPr>
              <a:t>hàng</a:t>
            </a:r>
            <a:r>
              <a:rPr lang="en-US" sz="1600" b="1" dirty="0">
                <a:solidFill>
                  <a:srgbClr val="002060"/>
                </a:solidFill>
              </a:rPr>
              <a:t> </a:t>
            </a:r>
            <a:r>
              <a:rPr lang="en-US" sz="1600" b="1" dirty="0" err="1">
                <a:solidFill>
                  <a:srgbClr val="002060"/>
                </a:solidFill>
              </a:rPr>
              <a:t>trong</a:t>
            </a:r>
            <a:r>
              <a:rPr lang="en-US" sz="1600" b="1" dirty="0">
                <a:solidFill>
                  <a:srgbClr val="002060"/>
                </a:solidFill>
              </a:rPr>
              <a:t> </a:t>
            </a:r>
            <a:r>
              <a:rPr lang="en-US" sz="1600" b="1" dirty="0" err="1">
                <a:solidFill>
                  <a:srgbClr val="002060"/>
                </a:solidFill>
              </a:rPr>
              <a:t>nước</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kênh</a:t>
            </a:r>
            <a:r>
              <a:rPr lang="en-US" sz="1600" b="1" dirty="0">
                <a:solidFill>
                  <a:srgbClr val="002060"/>
                </a:solidFill>
              </a:rPr>
              <a:t> </a:t>
            </a:r>
            <a:r>
              <a:rPr lang="en-US" sz="1600" b="1" dirty="0" err="1">
                <a:solidFill>
                  <a:srgbClr val="002060"/>
                </a:solidFill>
              </a:rPr>
              <a:t>thoanh</a:t>
            </a:r>
            <a:r>
              <a:rPr lang="en-US" sz="1600" b="1" dirty="0">
                <a:solidFill>
                  <a:srgbClr val="002060"/>
                </a:solidFill>
              </a:rPr>
              <a:t> </a:t>
            </a:r>
            <a:r>
              <a:rPr lang="en-US" sz="1600" b="1" dirty="0" err="1">
                <a:solidFill>
                  <a:srgbClr val="002060"/>
                </a:solidFill>
              </a:rPr>
              <a:t>toán</a:t>
            </a:r>
            <a:r>
              <a:rPr lang="en-US" sz="1600" b="1" dirty="0">
                <a:solidFill>
                  <a:srgbClr val="002060"/>
                </a:solidFill>
              </a:rPr>
              <a:t> </a:t>
            </a:r>
            <a:r>
              <a:rPr lang="en-US" sz="1600" b="1" dirty="0" err="1">
                <a:solidFill>
                  <a:srgbClr val="002060"/>
                </a:solidFill>
              </a:rPr>
              <a:t>khác</a:t>
            </a:r>
            <a:endParaRPr lang="en-US" sz="1600" b="1" dirty="0" smtClean="0">
              <a:solidFill>
                <a:srgbClr val="002060"/>
              </a:solidFill>
            </a:endParaRPr>
          </a:p>
          <a:p>
            <a:pPr marL="101600" indent="0" algn="just">
              <a:spcBef>
                <a:spcPts val="0"/>
              </a:spcBef>
              <a:buSzPts val="2000"/>
              <a:buNone/>
            </a:pPr>
            <a:endParaRPr lang="en-US" sz="1400" b="1" dirty="0">
              <a:solidFill>
                <a:srgbClr val="002060"/>
              </a:solidFill>
            </a:endParaRPr>
          </a:p>
          <a:p>
            <a:pPr marL="457200" indent="-355600" algn="just">
              <a:spcBef>
                <a:spcPts val="0"/>
              </a:spcBef>
              <a:buSzPts val="2000"/>
              <a:buFont typeface="Arial" pitchFamily="34" charset="0"/>
              <a:buChar char="»"/>
            </a:pPr>
            <a:endParaRPr lang="en-US" sz="1400" b="1" dirty="0">
              <a:solidFill>
                <a:srgbClr val="002060"/>
              </a:solidFill>
            </a:endParaRPr>
          </a:p>
          <a:p>
            <a:pPr marL="457200" indent="-355600" algn="just">
              <a:spcBef>
                <a:spcPts val="0"/>
              </a:spcBef>
              <a:buSzPts val="2000"/>
              <a:buFont typeface="Arial" pitchFamily="34" charset="0"/>
              <a:buChar char="»"/>
            </a:pPr>
            <a:endParaRPr lang="en-US" sz="1400" b="1" dirty="0">
              <a:solidFill>
                <a:srgbClr val="002060"/>
              </a:solidFill>
            </a:endParaRPr>
          </a:p>
          <a:p>
            <a:pPr marL="457200" indent="-355600" algn="just">
              <a:spcBef>
                <a:spcPts val="0"/>
              </a:spcBef>
              <a:buSzPts val="2000"/>
              <a:buFont typeface="Arial" pitchFamily="34" charset="0"/>
              <a:buChar char="»"/>
            </a:pPr>
            <a:endParaRPr lang="en-US" sz="1400" b="1" dirty="0">
              <a:solidFill>
                <a:srgbClr val="002060"/>
              </a:solidFill>
            </a:endParaRPr>
          </a:p>
        </p:txBody>
      </p:sp>
    </p:spTree>
    <p:extLst>
      <p:ext uri="{BB962C8B-B14F-4D97-AF65-F5344CB8AC3E}">
        <p14:creationId xmlns:p14="http://schemas.microsoft.com/office/powerpoint/2010/main" val="1544816567"/>
      </p:ext>
    </p:extLst>
  </p:cSld>
  <p:clrMapOvr>
    <a:masterClrMapping/>
  </p:clrMapOvr>
  <mc:AlternateContent xmlns:mc="http://schemas.openxmlformats.org/markup-compatibility/2006">
    <mc:Choice xmlns:p14="http://schemas.microsoft.com/office/powerpoint/2010/main" Requires="p14">
      <p:transition spd="slow" p14:dur="1250">
        <p:wipe/>
      </p:transition>
    </mc:Choice>
    <mc:Fallback>
      <p:transition spd="slow">
        <p:wip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976</TotalTime>
  <Words>2385</Words>
  <Application>Microsoft Office PowerPoint</Application>
  <PresentationFormat>Custom</PresentationFormat>
  <Paragraphs>210</Paragraphs>
  <Slides>21</Slides>
  <Notes>5</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UBND TỈNH LẠNG SƠN SỞ THÔNG TIN VÀ TRUYỀN THÔNG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UBND TỈNH LẠNG SƠN</dc:title>
  <dc:creator>Khanh</dc:creator>
  <cp:lastModifiedBy>phuong</cp:lastModifiedBy>
  <cp:revision>138</cp:revision>
  <dcterms:created xsi:type="dcterms:W3CDTF">2006-08-16T00:00:00Z</dcterms:created>
  <dcterms:modified xsi:type="dcterms:W3CDTF">2022-01-13T04:28:00Z</dcterms:modified>
</cp:coreProperties>
</file>